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32"/>
  </p:notesMasterIdLst>
  <p:handoutMasterIdLst>
    <p:handoutMasterId r:id="rId33"/>
  </p:handoutMasterIdLst>
  <p:sldIdLst>
    <p:sldId id="282" r:id="rId3"/>
    <p:sldId id="259" r:id="rId4"/>
    <p:sldId id="324" r:id="rId5"/>
    <p:sldId id="325" r:id="rId6"/>
    <p:sldId id="261" r:id="rId7"/>
    <p:sldId id="326" r:id="rId8"/>
    <p:sldId id="265" r:id="rId9"/>
    <p:sldId id="327" r:id="rId10"/>
    <p:sldId id="306" r:id="rId11"/>
    <p:sldId id="307" r:id="rId12"/>
    <p:sldId id="308" r:id="rId13"/>
    <p:sldId id="309" r:id="rId14"/>
    <p:sldId id="310" r:id="rId15"/>
    <p:sldId id="311" r:id="rId16"/>
    <p:sldId id="321" r:id="rId17"/>
    <p:sldId id="322" r:id="rId18"/>
    <p:sldId id="323" r:id="rId19"/>
    <p:sldId id="260" r:id="rId20"/>
    <p:sldId id="263" r:id="rId21"/>
    <p:sldId id="262" r:id="rId22"/>
    <p:sldId id="301" r:id="rId23"/>
    <p:sldId id="264" r:id="rId24"/>
    <p:sldId id="300" r:id="rId25"/>
    <p:sldId id="302" r:id="rId26"/>
    <p:sldId id="303" r:id="rId27"/>
    <p:sldId id="305" r:id="rId28"/>
    <p:sldId id="304" r:id="rId29"/>
    <p:sldId id="320" r:id="rId30"/>
    <p:sldId id="281"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0" autoAdjust="0"/>
    <p:restoredTop sz="94660"/>
  </p:normalViewPr>
  <p:slideViewPr>
    <p:cSldViewPr snapToGrid="0" showGuides="1">
      <p:cViewPr varScale="1">
        <p:scale>
          <a:sx n="75" d="100"/>
          <a:sy n="75" d="100"/>
        </p:scale>
        <p:origin x="168" y="1904"/>
      </p:cViewPr>
      <p:guideLst>
        <p:guide orient="horz" pos="2176"/>
        <p:guide pos="3856"/>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613d517d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613d517d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613d517d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613d517d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1613d517d8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1613d517d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613d517d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613d517d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613d517d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613d517d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529" y="-297"/>
            <a:ext cx="12193057" cy="6858594"/>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80345" y="331574"/>
            <a:ext cx="557427" cy="5574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2228800" y="1915833"/>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84" name="Google Shape;84;p22"/>
          <p:cNvSpPr txBox="1">
            <a:spLocks noGrp="1"/>
          </p:cNvSpPr>
          <p:nvPr>
            <p:ph type="subTitle" idx="1"/>
          </p:nvPr>
        </p:nvSpPr>
        <p:spPr>
          <a:xfrm>
            <a:off x="2228804" y="2517833"/>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22"/>
          <p:cNvSpPr txBox="1">
            <a:spLocks noGrp="1"/>
          </p:cNvSpPr>
          <p:nvPr>
            <p:ph type="title" idx="2"/>
          </p:nvPr>
        </p:nvSpPr>
        <p:spPr>
          <a:xfrm>
            <a:off x="7253600" y="1915833"/>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86" name="Google Shape;86;p22"/>
          <p:cNvSpPr txBox="1">
            <a:spLocks noGrp="1"/>
          </p:cNvSpPr>
          <p:nvPr>
            <p:ph type="subTitle" idx="3"/>
          </p:nvPr>
        </p:nvSpPr>
        <p:spPr>
          <a:xfrm>
            <a:off x="7253603" y="2517833"/>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22"/>
          <p:cNvSpPr txBox="1">
            <a:spLocks noGrp="1"/>
          </p:cNvSpPr>
          <p:nvPr>
            <p:ph type="title" idx="4"/>
          </p:nvPr>
        </p:nvSpPr>
        <p:spPr>
          <a:xfrm>
            <a:off x="2228800" y="4237500"/>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88" name="Google Shape;88;p22"/>
          <p:cNvSpPr txBox="1">
            <a:spLocks noGrp="1"/>
          </p:cNvSpPr>
          <p:nvPr>
            <p:ph type="subTitle" idx="5"/>
          </p:nvPr>
        </p:nvSpPr>
        <p:spPr>
          <a:xfrm>
            <a:off x="2228804" y="4839500"/>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22"/>
          <p:cNvSpPr txBox="1">
            <a:spLocks noGrp="1"/>
          </p:cNvSpPr>
          <p:nvPr>
            <p:ph type="title" idx="6"/>
          </p:nvPr>
        </p:nvSpPr>
        <p:spPr>
          <a:xfrm>
            <a:off x="7253600" y="4237500"/>
            <a:ext cx="3758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90" name="Google Shape;90;p22"/>
          <p:cNvSpPr txBox="1">
            <a:spLocks noGrp="1"/>
          </p:cNvSpPr>
          <p:nvPr>
            <p:ph type="subTitle" idx="7"/>
          </p:nvPr>
        </p:nvSpPr>
        <p:spPr>
          <a:xfrm>
            <a:off x="7253603" y="4839500"/>
            <a:ext cx="2789600" cy="8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996600" y="3389733"/>
            <a:ext cx="3636400" cy="763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500"/>
              <a:buFont typeface="Bebas Neue"/>
              <a:buNone/>
              <a:defRPr sz="2665">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3335">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5">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5">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5">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5">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5">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5">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5">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5567999" y="3389733"/>
            <a:ext cx="36364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665">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3335">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5">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5">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5">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5">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5">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5">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5">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996600" y="4051733"/>
            <a:ext cx="3636400" cy="1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5567997" y="4051733"/>
            <a:ext cx="3636400" cy="1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295433" y="3670800"/>
            <a:ext cx="6085200" cy="709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56" name="Google Shape;56;p14"/>
          <p:cNvSpPr txBox="1">
            <a:spLocks noGrp="1"/>
          </p:cNvSpPr>
          <p:nvPr>
            <p:ph type="subTitle" idx="1"/>
          </p:nvPr>
        </p:nvSpPr>
        <p:spPr>
          <a:xfrm>
            <a:off x="1295433" y="1350400"/>
            <a:ext cx="8303600" cy="232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5"/>
            </a:lvl1pPr>
            <a:lvl2pPr lvl="1" algn="ctr" rtl="0">
              <a:lnSpc>
                <a:spcPct val="100000"/>
              </a:lnSpc>
              <a:spcBef>
                <a:spcPts val="0"/>
              </a:spcBef>
              <a:spcAft>
                <a:spcPts val="0"/>
              </a:spcAft>
              <a:buSzPts val="2500"/>
              <a:buNone/>
              <a:defRPr sz="3335"/>
            </a:lvl2pPr>
            <a:lvl3pPr lvl="2" algn="ctr" rtl="0">
              <a:lnSpc>
                <a:spcPct val="100000"/>
              </a:lnSpc>
              <a:spcBef>
                <a:spcPts val="0"/>
              </a:spcBef>
              <a:spcAft>
                <a:spcPts val="0"/>
              </a:spcAft>
              <a:buSzPts val="2500"/>
              <a:buNone/>
              <a:defRPr sz="3335"/>
            </a:lvl3pPr>
            <a:lvl4pPr lvl="3" algn="ctr" rtl="0">
              <a:lnSpc>
                <a:spcPct val="100000"/>
              </a:lnSpc>
              <a:spcBef>
                <a:spcPts val="0"/>
              </a:spcBef>
              <a:spcAft>
                <a:spcPts val="0"/>
              </a:spcAft>
              <a:buSzPts val="2500"/>
              <a:buNone/>
              <a:defRPr sz="3335"/>
            </a:lvl4pPr>
            <a:lvl5pPr lvl="4" algn="ctr" rtl="0">
              <a:lnSpc>
                <a:spcPct val="100000"/>
              </a:lnSpc>
              <a:spcBef>
                <a:spcPts val="0"/>
              </a:spcBef>
              <a:spcAft>
                <a:spcPts val="0"/>
              </a:spcAft>
              <a:buSzPts val="2500"/>
              <a:buNone/>
              <a:defRPr sz="3335"/>
            </a:lvl5pPr>
            <a:lvl6pPr lvl="5" algn="ctr" rtl="0">
              <a:lnSpc>
                <a:spcPct val="100000"/>
              </a:lnSpc>
              <a:spcBef>
                <a:spcPts val="0"/>
              </a:spcBef>
              <a:spcAft>
                <a:spcPts val="0"/>
              </a:spcAft>
              <a:buSzPts val="2500"/>
              <a:buNone/>
              <a:defRPr sz="3335"/>
            </a:lvl6pPr>
            <a:lvl7pPr lvl="6" algn="ctr" rtl="0">
              <a:lnSpc>
                <a:spcPct val="100000"/>
              </a:lnSpc>
              <a:spcBef>
                <a:spcPts val="0"/>
              </a:spcBef>
              <a:spcAft>
                <a:spcPts val="0"/>
              </a:spcAft>
              <a:buSzPts val="2500"/>
              <a:buNone/>
              <a:defRPr sz="3335"/>
            </a:lvl7pPr>
            <a:lvl8pPr lvl="7" algn="ctr" rtl="0">
              <a:lnSpc>
                <a:spcPct val="100000"/>
              </a:lnSpc>
              <a:spcBef>
                <a:spcPts val="0"/>
              </a:spcBef>
              <a:spcAft>
                <a:spcPts val="0"/>
              </a:spcAft>
              <a:buSzPts val="2500"/>
              <a:buNone/>
              <a:defRPr sz="3335"/>
            </a:lvl8pPr>
            <a:lvl9pPr lvl="8" algn="ctr" rtl="0">
              <a:lnSpc>
                <a:spcPct val="100000"/>
              </a:lnSpc>
              <a:spcBef>
                <a:spcPts val="0"/>
              </a:spcBef>
              <a:spcAft>
                <a:spcPts val="0"/>
              </a:spcAft>
              <a:buSzPts val="2500"/>
              <a:buNone/>
              <a:defRPr sz="3335"/>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3162233" y="1665733"/>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76" name="Google Shape;76;p21"/>
          <p:cNvSpPr txBox="1">
            <a:spLocks noGrp="1"/>
          </p:cNvSpPr>
          <p:nvPr>
            <p:ph type="subTitle" idx="1"/>
          </p:nvPr>
        </p:nvSpPr>
        <p:spPr>
          <a:xfrm>
            <a:off x="3162233" y="2166164"/>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1"/>
          <p:cNvSpPr txBox="1">
            <a:spLocks noGrp="1"/>
          </p:cNvSpPr>
          <p:nvPr>
            <p:ph type="title" idx="2"/>
          </p:nvPr>
        </p:nvSpPr>
        <p:spPr>
          <a:xfrm>
            <a:off x="3162233" y="3283368"/>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78" name="Google Shape;78;p21"/>
          <p:cNvSpPr txBox="1">
            <a:spLocks noGrp="1"/>
          </p:cNvSpPr>
          <p:nvPr>
            <p:ph type="subTitle" idx="3"/>
          </p:nvPr>
        </p:nvSpPr>
        <p:spPr>
          <a:xfrm>
            <a:off x="3162233" y="3783799"/>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21"/>
          <p:cNvSpPr txBox="1">
            <a:spLocks noGrp="1"/>
          </p:cNvSpPr>
          <p:nvPr>
            <p:ph type="title" idx="4"/>
          </p:nvPr>
        </p:nvSpPr>
        <p:spPr>
          <a:xfrm>
            <a:off x="3162233" y="4901003"/>
            <a:ext cx="72800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5"/>
            </a:lvl1pPr>
            <a:lvl2pPr lvl="1" algn="ctr" rtl="0">
              <a:spcBef>
                <a:spcPts val="0"/>
              </a:spcBef>
              <a:spcAft>
                <a:spcPts val="0"/>
              </a:spcAft>
              <a:buSzPts val="2500"/>
              <a:buNone/>
              <a:defRPr sz="3335"/>
            </a:lvl2pPr>
            <a:lvl3pPr lvl="2" algn="ctr" rtl="0">
              <a:spcBef>
                <a:spcPts val="0"/>
              </a:spcBef>
              <a:spcAft>
                <a:spcPts val="0"/>
              </a:spcAft>
              <a:buSzPts val="2500"/>
              <a:buNone/>
              <a:defRPr sz="3335"/>
            </a:lvl3pPr>
            <a:lvl4pPr lvl="3" algn="ctr" rtl="0">
              <a:spcBef>
                <a:spcPts val="0"/>
              </a:spcBef>
              <a:spcAft>
                <a:spcPts val="0"/>
              </a:spcAft>
              <a:buSzPts val="2500"/>
              <a:buNone/>
              <a:defRPr sz="3335"/>
            </a:lvl4pPr>
            <a:lvl5pPr lvl="4" algn="ctr" rtl="0">
              <a:spcBef>
                <a:spcPts val="0"/>
              </a:spcBef>
              <a:spcAft>
                <a:spcPts val="0"/>
              </a:spcAft>
              <a:buSzPts val="2500"/>
              <a:buNone/>
              <a:defRPr sz="3335"/>
            </a:lvl5pPr>
            <a:lvl6pPr lvl="5" algn="ctr" rtl="0">
              <a:spcBef>
                <a:spcPts val="0"/>
              </a:spcBef>
              <a:spcAft>
                <a:spcPts val="0"/>
              </a:spcAft>
              <a:buSzPts val="2500"/>
              <a:buNone/>
              <a:defRPr sz="3335"/>
            </a:lvl6pPr>
            <a:lvl7pPr lvl="6" algn="ctr" rtl="0">
              <a:spcBef>
                <a:spcPts val="0"/>
              </a:spcBef>
              <a:spcAft>
                <a:spcPts val="0"/>
              </a:spcAft>
              <a:buSzPts val="2500"/>
              <a:buNone/>
              <a:defRPr sz="3335"/>
            </a:lvl7pPr>
            <a:lvl8pPr lvl="7" algn="ctr" rtl="0">
              <a:spcBef>
                <a:spcPts val="0"/>
              </a:spcBef>
              <a:spcAft>
                <a:spcPts val="0"/>
              </a:spcAft>
              <a:buSzPts val="2500"/>
              <a:buNone/>
              <a:defRPr sz="3335"/>
            </a:lvl8pPr>
            <a:lvl9pPr lvl="8" algn="ctr" rtl="0">
              <a:spcBef>
                <a:spcPts val="0"/>
              </a:spcBef>
              <a:spcAft>
                <a:spcPts val="0"/>
              </a:spcAft>
              <a:buSzPts val="2500"/>
              <a:buNone/>
              <a:defRPr sz="3335"/>
            </a:lvl9pPr>
          </a:lstStyle>
          <a:p>
            <a:endParaRPr/>
          </a:p>
        </p:txBody>
      </p:sp>
      <p:sp>
        <p:nvSpPr>
          <p:cNvPr id="80" name="Google Shape;80;p21"/>
          <p:cNvSpPr txBox="1">
            <a:spLocks noGrp="1"/>
          </p:cNvSpPr>
          <p:nvPr>
            <p:ph type="subTitle" idx="5"/>
          </p:nvPr>
        </p:nvSpPr>
        <p:spPr>
          <a:xfrm>
            <a:off x="3162233" y="5401433"/>
            <a:ext cx="7280000" cy="8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21"/>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EE07568-5B31-4229-A28D-A190573CE272}" type="datetimeFigureOut">
              <a:rPr lang="zh-CN" altLang="en-US" smtClean="0"/>
              <a:t>2022/5/22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F19AAC-6341-43E0-8526-1E25C58EECC6}"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07568-5B31-4229-A28D-A190573CE272}" type="datetimeFigureOut">
              <a:rPr lang="zh-CN" altLang="en-US" smtClean="0"/>
              <a:t>2022/5/22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F19AAC-6341-43E0-8526-1E25C58EECC6}" type="slidenum">
              <a:rPr lang="zh-CN" altLang="en-US" smtClean="0"/>
              <a:t>‹#›</a:t>
            </a:fld>
            <a:endParaRPr lang="zh-CN" altLang="en-US"/>
          </a:p>
        </p:txBody>
      </p:sp>
      <p:pic>
        <p:nvPicPr>
          <p:cNvPr id="7" name="图片 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280345" y="331574"/>
            <a:ext cx="557427" cy="55742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t>2022/5/22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2"/>
            <a:ext cx="12192000" cy="8128000"/>
          </a:xfrm>
          <a:prstGeom prst="rect">
            <a:avLst/>
          </a:prstGeom>
        </p:spPr>
      </p:pic>
      <p:sp>
        <p:nvSpPr>
          <p:cNvPr id="15" name="矩形 2"/>
          <p:cNvSpPr>
            <a:spLocks noChangeArrowheads="1"/>
          </p:cNvSpPr>
          <p:nvPr/>
        </p:nvSpPr>
        <p:spPr bwMode="auto">
          <a:xfrm>
            <a:off x="0" y="-15240"/>
            <a:ext cx="12243595" cy="6888163"/>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8" name="菱形 7"/>
          <p:cNvSpPr/>
          <p:nvPr/>
        </p:nvSpPr>
        <p:spPr>
          <a:xfrm>
            <a:off x="2614754" y="400962"/>
            <a:ext cx="6302897" cy="5917865"/>
          </a:xfrm>
          <a:prstGeom prst="diamond">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2779620" y="641657"/>
            <a:ext cx="5870685" cy="5512056"/>
          </a:xfrm>
          <a:prstGeom prst="diamond">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3023929" y="907967"/>
            <a:ext cx="5303410" cy="4979435"/>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2779620" y="3131453"/>
            <a:ext cx="6174171" cy="584775"/>
          </a:xfrm>
          <a:prstGeom prst="rect">
            <a:avLst/>
          </a:prstGeom>
          <a:noFill/>
        </p:spPr>
        <p:txBody>
          <a:bodyPr wrap="square" rtlCol="0">
            <a:spAutoFit/>
          </a:bodyPr>
          <a:lstStyle/>
          <a:p>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Conference Manage System </a:t>
            </a:r>
          </a:p>
        </p:txBody>
      </p:sp>
      <p:sp>
        <p:nvSpPr>
          <p:cNvPr id="5" name="半闭框 4"/>
          <p:cNvSpPr/>
          <p:nvPr/>
        </p:nvSpPr>
        <p:spPr>
          <a:xfrm rot="19028408">
            <a:off x="3604015" y="3085729"/>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p:cNvSpPr/>
          <p:nvPr/>
        </p:nvSpPr>
        <p:spPr>
          <a:xfrm rot="8034069">
            <a:off x="7906974" y="3085976"/>
            <a:ext cx="680763" cy="680763"/>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9028408">
            <a:off x="3416140" y="3234051"/>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7945361">
            <a:off x="8379268" y="3234137"/>
            <a:ext cx="384118" cy="384118"/>
          </a:xfrm>
          <a:prstGeom prst="halfFrame">
            <a:avLst>
              <a:gd name="adj1" fmla="val 6547"/>
              <a:gd name="adj2" fmla="val 6548"/>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p:cNvSpPr txBox="1"/>
          <p:nvPr/>
        </p:nvSpPr>
        <p:spPr>
          <a:xfrm>
            <a:off x="4965999" y="2501693"/>
            <a:ext cx="1600406" cy="640080"/>
          </a:xfrm>
          <a:prstGeom prst="rect">
            <a:avLst/>
          </a:prstGeom>
          <a:noFill/>
        </p:spPr>
        <p:txBody>
          <a:bodyPr wrap="square" rtlCol="0">
            <a:spAutoFit/>
          </a:bodyPr>
          <a:lstStyle/>
          <a:p>
            <a:r>
              <a:rPr lang="en-US" altLang="zh-CN" sz="3600" spc="600" dirty="0">
                <a:solidFill>
                  <a:schemeClr val="tx1">
                    <a:lumMod val="65000"/>
                    <a:lumOff val="35000"/>
                  </a:schemeClr>
                </a:solidFill>
                <a:latin typeface="微软雅黑" panose="020B0503020204020204" pitchFamily="34" charset="-122"/>
                <a:ea typeface="微软雅黑" panose="020B0503020204020204" pitchFamily="34" charset="-122"/>
              </a:rPr>
              <a:t>2022</a:t>
            </a:r>
          </a:p>
        </p:txBody>
      </p:sp>
      <p:sp>
        <p:nvSpPr>
          <p:cNvPr id="3" name="文本框 2"/>
          <p:cNvSpPr txBox="1"/>
          <p:nvPr/>
        </p:nvSpPr>
        <p:spPr>
          <a:xfrm>
            <a:off x="8979918" y="4757351"/>
            <a:ext cx="2437725" cy="1323439"/>
          </a:xfrm>
          <a:prstGeom prst="rect">
            <a:avLst/>
          </a:prstGeom>
          <a:noFill/>
        </p:spPr>
        <p:txBody>
          <a:bodyPr wrap="square" rtlCol="0">
            <a:spAutoFit/>
          </a:bodyPr>
          <a:lstStyle/>
          <a:p>
            <a:r>
              <a:rPr kumimoji="1" lang="en-US" altLang="zh-CN" sz="2000" dirty="0">
                <a:solidFill>
                  <a:schemeClr val="bg1"/>
                </a:solidFill>
              </a:rPr>
              <a:t>Joseph 1930026109</a:t>
            </a:r>
          </a:p>
          <a:p>
            <a:r>
              <a:rPr kumimoji="1" lang="en-US" altLang="zh-CN" sz="2000" dirty="0">
                <a:solidFill>
                  <a:schemeClr val="bg1"/>
                </a:solidFill>
              </a:rPr>
              <a:t>Oliver 1930026012</a:t>
            </a:r>
          </a:p>
          <a:p>
            <a:r>
              <a:rPr kumimoji="1" lang="en-US" altLang="zh-CN" sz="2000" dirty="0">
                <a:solidFill>
                  <a:schemeClr val="bg1"/>
                </a:solidFill>
              </a:rPr>
              <a:t>Matt 1930031130</a:t>
            </a:r>
          </a:p>
          <a:p>
            <a:r>
              <a:rPr kumimoji="1" lang="en-US" altLang="zh-CN" sz="2000" dirty="0">
                <a:solidFill>
                  <a:schemeClr val="bg1"/>
                </a:solidFill>
              </a:rPr>
              <a:t>Barry 1930026064</a:t>
            </a:r>
            <a:endParaRPr kumimoji="1" lang="zh-CN" altLang="en-US" sz="20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45" y="331574"/>
            <a:ext cx="557427" cy="5574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00" fill="hold"/>
                                        <p:tgtEl>
                                          <p:spTgt spid="8"/>
                                        </p:tgtEl>
                                        <p:attrNameLst>
                                          <p:attrName>ppt_w</p:attrName>
                                        </p:attrNameLst>
                                      </p:cBhvr>
                                      <p:tavLst>
                                        <p:tav tm="0">
                                          <p:val>
                                            <p:fltVal val="0"/>
                                          </p:val>
                                        </p:tav>
                                        <p:tav tm="100000">
                                          <p:val>
                                            <p:strVal val="#ppt_w"/>
                                          </p:val>
                                        </p:tav>
                                      </p:tavLst>
                                    </p:anim>
                                    <p:anim calcmode="lin" valueType="num">
                                      <p:cBhvr>
                                        <p:cTn id="8" dur="700" fill="hold"/>
                                        <p:tgtEl>
                                          <p:spTgt spid="8"/>
                                        </p:tgtEl>
                                        <p:attrNameLst>
                                          <p:attrName>ppt_h</p:attrName>
                                        </p:attrNameLst>
                                      </p:cBhvr>
                                      <p:tavLst>
                                        <p:tav tm="0">
                                          <p:val>
                                            <p:fltVal val="0"/>
                                          </p:val>
                                        </p:tav>
                                        <p:tav tm="100000">
                                          <p:val>
                                            <p:strVal val="#ppt_h"/>
                                          </p:val>
                                        </p:tav>
                                      </p:tavLst>
                                    </p:anim>
                                    <p:animEffect transition="in" filter="fade">
                                      <p:cBhvr>
                                        <p:cTn id="9" dur="700"/>
                                        <p:tgtEl>
                                          <p:spTgt spid="8"/>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700" fill="hold"/>
                                        <p:tgtEl>
                                          <p:spTgt spid="6"/>
                                        </p:tgtEl>
                                        <p:attrNameLst>
                                          <p:attrName>ppt_w</p:attrName>
                                        </p:attrNameLst>
                                      </p:cBhvr>
                                      <p:tavLst>
                                        <p:tav tm="0">
                                          <p:val>
                                            <p:fltVal val="0"/>
                                          </p:val>
                                        </p:tav>
                                        <p:tav tm="100000">
                                          <p:val>
                                            <p:strVal val="#ppt_w"/>
                                          </p:val>
                                        </p:tav>
                                      </p:tavLst>
                                    </p:anim>
                                    <p:anim calcmode="lin" valueType="num">
                                      <p:cBhvr>
                                        <p:cTn id="13" dur="700" fill="hold"/>
                                        <p:tgtEl>
                                          <p:spTgt spid="6"/>
                                        </p:tgtEl>
                                        <p:attrNameLst>
                                          <p:attrName>ppt_h</p:attrName>
                                        </p:attrNameLst>
                                      </p:cBhvr>
                                      <p:tavLst>
                                        <p:tav tm="0">
                                          <p:val>
                                            <p:fltVal val="0"/>
                                          </p:val>
                                        </p:tav>
                                        <p:tav tm="100000">
                                          <p:val>
                                            <p:strVal val="#ppt_h"/>
                                          </p:val>
                                        </p:tav>
                                      </p:tavLst>
                                    </p:anim>
                                    <p:animEffect transition="in" filter="fade">
                                      <p:cBhvr>
                                        <p:cTn id="14" dur="700"/>
                                        <p:tgtEl>
                                          <p:spTgt spid="6"/>
                                        </p:tgtEl>
                                      </p:cBhvr>
                                    </p:animEffect>
                                  </p:childTnLst>
                                </p:cTn>
                              </p:par>
                              <p:par>
                                <p:cTn id="15" presetID="53" presetClass="entr" presetSubtype="16" fill="hold" grpId="0" nodeType="withEffect">
                                  <p:stCondLst>
                                    <p:cond delay="6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00" fill="hold"/>
                                        <p:tgtEl>
                                          <p:spTgt spid="2"/>
                                        </p:tgtEl>
                                        <p:attrNameLst>
                                          <p:attrName>ppt_w</p:attrName>
                                        </p:attrNameLst>
                                      </p:cBhvr>
                                      <p:tavLst>
                                        <p:tav tm="0">
                                          <p:val>
                                            <p:fltVal val="0"/>
                                          </p:val>
                                        </p:tav>
                                        <p:tav tm="100000">
                                          <p:val>
                                            <p:strVal val="#ppt_w"/>
                                          </p:val>
                                        </p:tav>
                                      </p:tavLst>
                                    </p:anim>
                                    <p:anim calcmode="lin" valueType="num">
                                      <p:cBhvr>
                                        <p:cTn id="18" dur="700" fill="hold"/>
                                        <p:tgtEl>
                                          <p:spTgt spid="2"/>
                                        </p:tgtEl>
                                        <p:attrNameLst>
                                          <p:attrName>ppt_h</p:attrName>
                                        </p:attrNameLst>
                                      </p:cBhvr>
                                      <p:tavLst>
                                        <p:tav tm="0">
                                          <p:val>
                                            <p:fltVal val="0"/>
                                          </p:val>
                                        </p:tav>
                                        <p:tav tm="100000">
                                          <p:val>
                                            <p:strVal val="#ppt_h"/>
                                          </p:val>
                                        </p:tav>
                                      </p:tavLst>
                                    </p:anim>
                                    <p:animEffect transition="in" filter="fade">
                                      <p:cBhvr>
                                        <p:cTn id="19" dur="700"/>
                                        <p:tgtEl>
                                          <p:spTgt spid="2"/>
                                        </p:tgtEl>
                                      </p:cBhvr>
                                    </p:animEffect>
                                  </p:childTnLst>
                                </p:cTn>
                              </p:par>
                              <p:par>
                                <p:cTn id="20" presetID="42" presetClass="entr" presetSubtype="0" fill="hold" grpId="0" nodeType="withEffect">
                                  <p:stCondLst>
                                    <p:cond delay="1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9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600"/>
                                        <p:tgtEl>
                                          <p:spTgt spid="11"/>
                                        </p:tgtEl>
                                      </p:cBhvr>
                                    </p:animEffect>
                                  </p:childTnLst>
                                </p:cTn>
                              </p:par>
                              <p:par>
                                <p:cTn id="28" presetID="10" presetClass="entr" presetSubtype="0" fill="hold" grpId="0" nodeType="withEffect">
                                  <p:stCondLst>
                                    <p:cond delay="19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600"/>
                                        <p:tgtEl>
                                          <p:spTgt spid="5"/>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42" presetClass="entr" presetSubtype="0" fill="hold" grpId="0" nodeType="withEffect">
                                  <p:stCondLst>
                                    <p:cond delay="13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2" grpId="0" animBg="1"/>
      <p:bldP spid="4" grpId="0"/>
      <p:bldP spid="5" grpId="0" animBg="1"/>
      <p:bldP spid="11" grpId="0" animBg="1"/>
      <p:bldP spid="9" grpId="0" animBg="1"/>
      <p:bldP spid="10"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2" name="菱形 41"/>
          <p:cNvSpPr/>
          <p:nvPr/>
        </p:nvSpPr>
        <p:spPr>
          <a:xfrm>
            <a:off x="2582231" y="1042970"/>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142230" y="1038860"/>
            <a:ext cx="305371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Python-Flask</a:t>
            </a:r>
          </a:p>
        </p:txBody>
      </p:sp>
      <p:sp>
        <p:nvSpPr>
          <p:cNvPr id="44" name="矩形 43"/>
          <p:cNvSpPr/>
          <p:nvPr/>
        </p:nvSpPr>
        <p:spPr>
          <a:xfrm>
            <a:off x="4834255" y="1640205"/>
            <a:ext cx="7115175" cy="1322070"/>
          </a:xfrm>
          <a:prstGeom prst="rect">
            <a:avLst/>
          </a:prstGeom>
        </p:spPr>
        <p:txBody>
          <a:bodyPr wrap="square">
            <a:spAutoFit/>
          </a:bodyPr>
          <a:lstStyle/>
          <a:p>
            <a:pPr indent="0">
              <a:buFont typeface="Arial" panose="020B0604020202020204" pitchFamily="34" charset="0"/>
              <a:buNone/>
            </a:pP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r>
              <a:rPr lang="en-US" altLang="zh-CN" sz="2000" b="1">
                <a:solidFill>
                  <a:schemeClr val="bg1">
                    <a:lumMod val="95000"/>
                  </a:schemeClr>
                </a:solidFill>
                <a:latin typeface="微软雅黑" panose="020B0503020204020204" pitchFamily="34" charset="-122"/>
                <a:ea typeface="微软雅黑" panose="020B0503020204020204" pitchFamily="34" charset="-122"/>
                <a:sym typeface="+mn-ea"/>
              </a:rPr>
              <a:t>Comparation--Java</a:t>
            </a:r>
            <a:r>
              <a:rPr lang="en-US" altLang="zh-CN" sz="2000">
                <a:solidFill>
                  <a:schemeClr val="bg1">
                    <a:lumMod val="95000"/>
                  </a:schemeClr>
                </a:solidFill>
                <a:latin typeface="微软雅黑" panose="020B0503020204020204" pitchFamily="34" charset="-122"/>
                <a:ea typeface="微软雅黑" panose="020B0503020204020204" pitchFamily="34" charset="-122"/>
                <a:sym typeface="+mn-ea"/>
              </a:rPr>
              <a:t> : Python is more concise (time cost)</a:t>
            </a:r>
          </a:p>
          <a:p>
            <a:pPr indent="0">
              <a:buFont typeface="Arial" panose="020B0604020202020204" pitchFamily="34" charset="0"/>
              <a:buNone/>
            </a:pPr>
            <a:r>
              <a:rPr lang="en-US" altLang="zh-CN" sz="2000">
                <a:solidFill>
                  <a:schemeClr val="bg1">
                    <a:lumMod val="95000"/>
                  </a:schemeClr>
                </a:solidFill>
                <a:latin typeface="微软雅黑" panose="020B0503020204020204" pitchFamily="34" charset="-122"/>
                <a:ea typeface="微软雅黑" panose="020B0503020204020204" pitchFamily="34" charset="-122"/>
                <a:sym typeface="+mn-ea"/>
              </a:rPr>
              <a:t>   </a:t>
            </a: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r>
              <a:rPr lang="en-US" altLang="zh-CN" sz="2000" b="1">
                <a:solidFill>
                  <a:schemeClr val="bg1">
                    <a:lumMod val="95000"/>
                  </a:schemeClr>
                </a:solidFill>
                <a:latin typeface="微软雅黑" panose="020B0503020204020204" pitchFamily="34" charset="-122"/>
                <a:ea typeface="微软雅黑" panose="020B0503020204020204" pitchFamily="34" charset="-122"/>
                <a:sym typeface="+mn-ea"/>
              </a:rPr>
              <a:t>Comparation--Django</a:t>
            </a:r>
            <a:r>
              <a:rPr lang="en-US" altLang="zh-CN" sz="2000">
                <a:solidFill>
                  <a:schemeClr val="bg1">
                    <a:lumMod val="95000"/>
                  </a:schemeClr>
                </a:solidFill>
                <a:latin typeface="微软雅黑" panose="020B0503020204020204" pitchFamily="34" charset="-122"/>
                <a:ea typeface="微软雅黑" panose="020B0503020204020204" pitchFamily="34" charset="-122"/>
                <a:sym typeface="+mn-ea"/>
              </a:rPr>
              <a:t> : full-stack web framework</a:t>
            </a: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菱形 44"/>
          <p:cNvSpPr/>
          <p:nvPr/>
        </p:nvSpPr>
        <p:spPr>
          <a:xfrm>
            <a:off x="2582231" y="2936337"/>
            <a:ext cx="731520" cy="73152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804091" y="240833"/>
            <a:ext cx="4583877"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tools do we use?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flask-python"/>
          <p:cNvPicPr>
            <a:picLocks noChangeAspect="1"/>
          </p:cNvPicPr>
          <p:nvPr/>
        </p:nvPicPr>
        <p:blipFill>
          <a:blip r:embed="rId2"/>
          <a:stretch>
            <a:fillRect/>
          </a:stretch>
        </p:blipFill>
        <p:spPr>
          <a:xfrm>
            <a:off x="287655" y="2251075"/>
            <a:ext cx="4348480" cy="2717800"/>
          </a:xfrm>
          <a:prstGeom prst="rect">
            <a:avLst/>
          </a:prstGeom>
        </p:spPr>
      </p:pic>
      <p:sp>
        <p:nvSpPr>
          <p:cNvPr id="5" name="矩形 4"/>
          <p:cNvSpPr/>
          <p:nvPr/>
        </p:nvSpPr>
        <p:spPr>
          <a:xfrm>
            <a:off x="8101330" y="1038860"/>
            <a:ext cx="3053715" cy="521970"/>
          </a:xfrm>
          <a:prstGeom prst="rect">
            <a:avLst/>
          </a:prstGeom>
        </p:spPr>
        <p:txBody>
          <a:bodyPr wrap="square">
            <a:spAutoFit/>
          </a:bodyPr>
          <a:lstStyle/>
          <a:p>
            <a:r>
              <a:rPr lang="en-US" altLang="zh-CN" sz="2800" b="1">
                <a:solidFill>
                  <a:schemeClr val="bg1">
                    <a:lumMod val="95000"/>
                  </a:schemeClr>
                </a:solidFill>
                <a:latin typeface="微软雅黑" panose="020B0503020204020204" pitchFamily="34" charset="-122"/>
                <a:ea typeface="微软雅黑" panose="020B0503020204020204" pitchFamily="34" charset="-122"/>
              </a:rPr>
              <a:t>Why?</a:t>
            </a:r>
          </a:p>
        </p:txBody>
      </p:sp>
      <p:sp>
        <p:nvSpPr>
          <p:cNvPr id="7" name="文本框 6"/>
          <p:cNvSpPr txBox="1"/>
          <p:nvPr/>
        </p:nvSpPr>
        <p:spPr>
          <a:xfrm>
            <a:off x="4834255" y="3241040"/>
            <a:ext cx="7047865" cy="2584450"/>
          </a:xfrm>
          <a:prstGeom prst="rect">
            <a:avLst/>
          </a:prstGeom>
          <a:noFill/>
        </p:spPr>
        <p:txBody>
          <a:bodyPr wrap="square" rtlCol="0" anchor="t">
            <a:spAutoFit/>
          </a:bodyPr>
          <a:lstStyle/>
          <a:p>
            <a:pPr indent="0">
              <a:buFont typeface="Arial" panose="020B0604020202020204" pitchFamily="34" charset="0"/>
              <a:buNone/>
            </a:pPr>
            <a:r>
              <a:rPr lang="en-US" altLang="zh-CN" b="1">
                <a:solidFill>
                  <a:schemeClr val="bg1">
                    <a:lumMod val="95000"/>
                  </a:schemeClr>
                </a:solidFill>
                <a:latin typeface="微软雅黑" panose="020B0503020204020204" pitchFamily="34" charset="-122"/>
                <a:ea typeface="微软雅黑" panose="020B0503020204020204" pitchFamily="34" charset="-122"/>
                <a:sym typeface="+mn-ea"/>
              </a:rPr>
              <a:t>Flask</a:t>
            </a:r>
            <a:r>
              <a:rPr lang="en-US" altLang="zh-CN">
                <a:solidFill>
                  <a:schemeClr val="bg1">
                    <a:lumMod val="95000"/>
                  </a:schemeClr>
                </a:solidFill>
                <a:latin typeface="微软雅黑" panose="020B0503020204020204" pitchFamily="34" charset="-122"/>
                <a:ea typeface="微软雅黑" panose="020B0503020204020204" pitchFamily="34" charset="-122"/>
                <a:sym typeface="+mn-ea"/>
              </a:rPr>
              <a:t> : Light-weight framework (consider base on size)</a:t>
            </a:r>
          </a:p>
          <a:p>
            <a:pPr indent="0">
              <a:buFont typeface="Arial" panose="020B0604020202020204" pitchFamily="34" charset="0"/>
              <a:buNone/>
            </a:pP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a:solidFill>
                  <a:schemeClr val="bg1">
                    <a:lumMod val="95000"/>
                  </a:schemeClr>
                </a:solidFill>
                <a:latin typeface="微软雅黑" panose="020B0503020204020204" pitchFamily="34" charset="-122"/>
                <a:ea typeface="微软雅黑" panose="020B0503020204020204" pitchFamily="34" charset="-122"/>
                <a:sym typeface="+mn-ea"/>
              </a:rPr>
              <a:t>Only two main dependencies : Werkzeug &amp; Jinja2</a:t>
            </a: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a:solidFill>
                  <a:schemeClr val="bg1">
                    <a:lumMod val="95000"/>
                  </a:schemeClr>
                </a:solidFill>
                <a:latin typeface="微软雅黑" panose="020B0503020204020204" pitchFamily="34" charset="-122"/>
                <a:ea typeface="微软雅黑" panose="020B0503020204020204" pitchFamily="34" charset="-122"/>
                <a:sym typeface="+mn-ea"/>
              </a:rPr>
              <a:t>Flexible : Full control of decisions to build</a:t>
            </a: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a:solidFill>
                  <a:schemeClr val="bg1">
                    <a:lumMod val="95000"/>
                  </a:schemeClr>
                </a:solidFill>
                <a:latin typeface="微软雅黑" panose="020B0503020204020204" pitchFamily="34" charset="-122"/>
                <a:ea typeface="微软雅黑" panose="020B0503020204020204" pitchFamily="34" charset="-122"/>
                <a:sym typeface="+mn-ea"/>
              </a:rPr>
              <a:t>Coherent and neat API</a:t>
            </a: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endParaRPr lang="en-US" altLang="zh-CN">
              <a:solidFill>
                <a:schemeClr val="bg1">
                  <a:lumMod val="95000"/>
                </a:schemeClr>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a:solidFill>
                  <a:schemeClr val="bg1">
                    <a:lumMod val="95000"/>
                  </a:schemeClr>
                </a:solidFill>
                <a:latin typeface="微软雅黑" panose="020B0503020204020204" pitchFamily="34" charset="-122"/>
                <a:ea typeface="微软雅黑" panose="020B0503020204020204" pitchFamily="34" charset="-122"/>
                <a:sym typeface="+mn-ea"/>
              </a:rPr>
              <a:t>Easy and flexible configurations</a:t>
            </a:r>
            <a:endParaRPr lang="zh-CN" altLang="en-US"/>
          </a:p>
        </p:txBody>
      </p:sp>
      <p:sp>
        <p:nvSpPr>
          <p:cNvPr id="3" name="矩形 2"/>
          <p:cNvSpPr/>
          <p:nvPr/>
        </p:nvSpPr>
        <p:spPr>
          <a:xfrm>
            <a:off x="260350" y="824230"/>
            <a:ext cx="3053715" cy="58356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Concise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00" fill="hold"/>
                                        <p:tgtEl>
                                          <p:spTgt spid="42"/>
                                        </p:tgtEl>
                                        <p:attrNameLst>
                                          <p:attrName>ppt_w</p:attrName>
                                        </p:attrNameLst>
                                      </p:cBhvr>
                                      <p:tavLst>
                                        <p:tav tm="0">
                                          <p:val>
                                            <p:fltVal val="0"/>
                                          </p:val>
                                        </p:tav>
                                        <p:tav tm="100000">
                                          <p:val>
                                            <p:strVal val="#ppt_w"/>
                                          </p:val>
                                        </p:tav>
                                      </p:tavLst>
                                    </p:anim>
                                    <p:anim calcmode="lin" valueType="num">
                                      <p:cBhvr>
                                        <p:cTn id="12" dur="700" fill="hold"/>
                                        <p:tgtEl>
                                          <p:spTgt spid="42"/>
                                        </p:tgtEl>
                                        <p:attrNameLst>
                                          <p:attrName>ppt_h</p:attrName>
                                        </p:attrNameLst>
                                      </p:cBhvr>
                                      <p:tavLst>
                                        <p:tav tm="0">
                                          <p:val>
                                            <p:fltVal val="0"/>
                                          </p:val>
                                        </p:tav>
                                        <p:tav tm="100000">
                                          <p:val>
                                            <p:strVal val="#ppt_h"/>
                                          </p:val>
                                        </p:tav>
                                      </p:tavLst>
                                    </p:anim>
                                    <p:animEffect transition="in" filter="fade">
                                      <p:cBhvr>
                                        <p:cTn id="13" dur="700"/>
                                        <p:tgtEl>
                                          <p:spTgt spid="42"/>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700" fill="hold"/>
                                        <p:tgtEl>
                                          <p:spTgt spid="55"/>
                                        </p:tgtEl>
                                        <p:attrNameLst>
                                          <p:attrName>ppt_w</p:attrName>
                                        </p:attrNameLst>
                                      </p:cBhvr>
                                      <p:tavLst>
                                        <p:tav tm="0">
                                          <p:val>
                                            <p:fltVal val="0"/>
                                          </p:val>
                                        </p:tav>
                                        <p:tav tm="100000">
                                          <p:val>
                                            <p:strVal val="#ppt_w"/>
                                          </p:val>
                                        </p:tav>
                                      </p:tavLst>
                                    </p:anim>
                                    <p:anim calcmode="lin" valueType="num">
                                      <p:cBhvr>
                                        <p:cTn id="18" dur="700" fill="hold"/>
                                        <p:tgtEl>
                                          <p:spTgt spid="55"/>
                                        </p:tgtEl>
                                        <p:attrNameLst>
                                          <p:attrName>ppt_h</p:attrName>
                                        </p:attrNameLst>
                                      </p:cBhvr>
                                      <p:tavLst>
                                        <p:tav tm="0">
                                          <p:val>
                                            <p:fltVal val="0"/>
                                          </p:val>
                                        </p:tav>
                                        <p:tav tm="100000">
                                          <p:val>
                                            <p:strVal val="#ppt_h"/>
                                          </p:val>
                                        </p:tav>
                                      </p:tavLst>
                                    </p:anim>
                                    <p:animEffect transition="in" filter="fade">
                                      <p:cBhvr>
                                        <p:cTn id="19" dur="700"/>
                                        <p:tgtEl>
                                          <p:spTgt spid="5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58"/>
                                        </p:tgtEl>
                                        <p:attrNameLst>
                                          <p:attrName>style.visibility</p:attrName>
                                        </p:attrNameLst>
                                      </p:cBhvr>
                                      <p:to>
                                        <p:strVal val="visible"/>
                                      </p:to>
                                    </p:set>
                                    <p:anim calcmode="lin" valueType="num">
                                      <p:cBhvr>
                                        <p:cTn id="22" dur="700" fill="hold"/>
                                        <p:tgtEl>
                                          <p:spTgt spid="58"/>
                                        </p:tgtEl>
                                        <p:attrNameLst>
                                          <p:attrName>ppt_w</p:attrName>
                                        </p:attrNameLst>
                                      </p:cBhvr>
                                      <p:tavLst>
                                        <p:tav tm="0">
                                          <p:val>
                                            <p:fltVal val="0"/>
                                          </p:val>
                                        </p:tav>
                                        <p:tav tm="100000">
                                          <p:val>
                                            <p:strVal val="#ppt_w"/>
                                          </p:val>
                                        </p:tav>
                                      </p:tavLst>
                                    </p:anim>
                                    <p:anim calcmode="lin" valueType="num">
                                      <p:cBhvr>
                                        <p:cTn id="23" dur="700" fill="hold"/>
                                        <p:tgtEl>
                                          <p:spTgt spid="58"/>
                                        </p:tgtEl>
                                        <p:attrNameLst>
                                          <p:attrName>ppt_h</p:attrName>
                                        </p:attrNameLst>
                                      </p:cBhvr>
                                      <p:tavLst>
                                        <p:tav tm="0">
                                          <p:val>
                                            <p:fltVal val="0"/>
                                          </p:val>
                                        </p:tav>
                                        <p:tav tm="100000">
                                          <p:val>
                                            <p:strVal val="#ppt_h"/>
                                          </p:val>
                                        </p:tav>
                                      </p:tavLst>
                                    </p:anim>
                                    <p:animEffect transition="in" filter="fade">
                                      <p:cBhvr>
                                        <p:cTn id="24" dur="700"/>
                                        <p:tgtEl>
                                          <p:spTgt spid="58"/>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700" fill="hold"/>
                                        <p:tgtEl>
                                          <p:spTgt spid="45"/>
                                        </p:tgtEl>
                                        <p:attrNameLst>
                                          <p:attrName>ppt_w</p:attrName>
                                        </p:attrNameLst>
                                      </p:cBhvr>
                                      <p:tavLst>
                                        <p:tav tm="0">
                                          <p:val>
                                            <p:fltVal val="0"/>
                                          </p:val>
                                        </p:tav>
                                        <p:tav tm="100000">
                                          <p:val>
                                            <p:strVal val="#ppt_w"/>
                                          </p:val>
                                        </p:tav>
                                      </p:tavLst>
                                    </p:anim>
                                    <p:anim calcmode="lin" valueType="num">
                                      <p:cBhvr>
                                        <p:cTn id="29" dur="700" fill="hold"/>
                                        <p:tgtEl>
                                          <p:spTgt spid="45"/>
                                        </p:tgtEl>
                                        <p:attrNameLst>
                                          <p:attrName>ppt_h</p:attrName>
                                        </p:attrNameLst>
                                      </p:cBhvr>
                                      <p:tavLst>
                                        <p:tav tm="0">
                                          <p:val>
                                            <p:fltVal val="0"/>
                                          </p:val>
                                        </p:tav>
                                        <p:tav tm="100000">
                                          <p:val>
                                            <p:strVal val="#ppt_h"/>
                                          </p:val>
                                        </p:tav>
                                      </p:tavLst>
                                    </p:anim>
                                    <p:animEffect transition="in" filter="fade">
                                      <p:cBhvr>
                                        <p:cTn id="30" dur="7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3" grpId="1"/>
      <p:bldP spid="44" grpId="0"/>
      <p:bldP spid="44" grpId="1"/>
      <p:bldP spid="45" grpId="0" animBg="1"/>
      <p:bldP spid="54" grpId="0"/>
      <p:bldP spid="55" grpId="0" animBg="1"/>
      <p:bldP spid="58" grpId="0" animBg="1"/>
      <p:bldP spid="5" grpId="0"/>
      <p:bldP spid="5" grpId="1"/>
      <p:bldP spid="7" grpId="0"/>
      <p:bldP spid="7"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5" name="菱形 54"/>
          <p:cNvSpPr/>
          <p:nvPr/>
        </p:nvSpPr>
        <p:spPr>
          <a:xfrm rot="4499958">
            <a:off x="605860" y="598139"/>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256762" y="257249"/>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5"/>
          <p:cNvPicPr>
            <a:picLocks noChangeAspect="1"/>
          </p:cNvPicPr>
          <p:nvPr/>
        </p:nvPicPr>
        <p:blipFill>
          <a:blip r:embed="rId2"/>
          <a:stretch>
            <a:fillRect/>
          </a:stretch>
        </p:blipFill>
        <p:spPr>
          <a:xfrm>
            <a:off x="107950" y="1255395"/>
            <a:ext cx="5493385" cy="1581785"/>
          </a:xfrm>
          <a:prstGeom prst="rect">
            <a:avLst/>
          </a:prstGeom>
        </p:spPr>
      </p:pic>
      <p:sp>
        <p:nvSpPr>
          <p:cNvPr id="43" name="矩形 42"/>
          <p:cNvSpPr/>
          <p:nvPr/>
        </p:nvSpPr>
        <p:spPr>
          <a:xfrm>
            <a:off x="5142230" y="1147445"/>
            <a:ext cx="305371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Connection</a:t>
            </a:r>
          </a:p>
        </p:txBody>
      </p:sp>
      <p:sp>
        <p:nvSpPr>
          <p:cNvPr id="44" name="矩形 43"/>
          <p:cNvSpPr/>
          <p:nvPr/>
        </p:nvSpPr>
        <p:spPr>
          <a:xfrm>
            <a:off x="5142230" y="1814195"/>
            <a:ext cx="6477000" cy="2245360"/>
          </a:xfrm>
          <a:prstGeom prst="rect">
            <a:avLst/>
          </a:prstGeom>
        </p:spPr>
        <p:txBody>
          <a:bodyPr wrap="square">
            <a:spAutoFit/>
          </a:bodyPr>
          <a:lstStyle/>
          <a:p>
            <a:pPr marL="342900" indent="-342900">
              <a:buFont typeface="Arial" panose="020B0604020202020204" pitchFamily="34" charset="0"/>
              <a:buChar char="•"/>
            </a:pPr>
            <a:r>
              <a:rPr lang="en-US" altLang="zh-CN" sz="2000">
                <a:solidFill>
                  <a:schemeClr val="bg1">
                    <a:lumMod val="95000"/>
                  </a:schemeClr>
                </a:solidFill>
                <a:latin typeface="微软雅黑" panose="020B0503020204020204" pitchFamily="34" charset="-122"/>
                <a:ea typeface="微软雅黑" panose="020B0503020204020204" pitchFamily="34" charset="-122"/>
              </a:rPr>
              <a:t>Between HTML(templates) and controller</a:t>
            </a:r>
          </a:p>
          <a:p>
            <a:pPr marL="342900" indent="-342900">
              <a:buFont typeface="Arial" panose="020B0604020202020204" pitchFamily="34" charset="0"/>
              <a:buChar char="•"/>
            </a:pP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r>
              <a:rPr lang="en-US" altLang="zh-CN" sz="2000" b="1">
                <a:solidFill>
                  <a:schemeClr val="bg1">
                    <a:lumMod val="95000"/>
                  </a:schemeClr>
                </a:solidFill>
                <a:latin typeface="微软雅黑" panose="020B0503020204020204" pitchFamily="34" charset="-122"/>
                <a:ea typeface="微软雅黑" panose="020B0503020204020204" pitchFamily="34" charset="-122"/>
              </a:rPr>
              <a:t>		        Route</a:t>
            </a:r>
          </a:p>
          <a:p>
            <a:pPr marL="342900" indent="-342900">
              <a:buFont typeface="Arial" panose="020B0604020202020204" pitchFamily="34" charset="0"/>
              <a:buChar char="•"/>
            </a:pP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a:solidFill>
                  <a:schemeClr val="bg1">
                    <a:lumMod val="95000"/>
                  </a:schemeClr>
                </a:solidFill>
                <a:latin typeface="微软雅黑" panose="020B0503020204020204" pitchFamily="34" charset="-122"/>
                <a:ea typeface="微软雅黑" panose="020B0503020204020204" pitchFamily="34" charset="-122"/>
              </a:rPr>
              <a:t>Between model and database</a:t>
            </a:r>
          </a:p>
          <a:p>
            <a:pPr marL="342900" indent="-342900">
              <a:buFont typeface="Arial" panose="020B0604020202020204" pitchFamily="34" charset="0"/>
              <a:buChar char="•"/>
            </a:pPr>
            <a:endParaRPr lang="en-US" altLang="zh-CN" sz="2000">
              <a:solidFill>
                <a:schemeClr val="bg1">
                  <a:lumMod val="95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r>
              <a:rPr lang="en-US" altLang="zh-CN" sz="2000">
                <a:solidFill>
                  <a:schemeClr val="bg1">
                    <a:lumMod val="95000"/>
                  </a:schemeClr>
                </a:solidFill>
                <a:latin typeface="微软雅黑" panose="020B0503020204020204" pitchFamily="34" charset="-122"/>
                <a:ea typeface="微软雅黑" panose="020B0503020204020204" pitchFamily="34" charset="-122"/>
              </a:rPr>
              <a:t>		</a:t>
            </a:r>
            <a:r>
              <a:rPr lang="en-US" altLang="zh-CN" sz="2000" b="1">
                <a:solidFill>
                  <a:schemeClr val="bg1">
                    <a:lumMod val="95000"/>
                  </a:schemeClr>
                </a:solidFill>
                <a:latin typeface="微软雅黑" panose="020B0503020204020204" pitchFamily="34" charset="-122"/>
                <a:ea typeface="微软雅黑" panose="020B0503020204020204" pitchFamily="34" charset="-122"/>
              </a:rPr>
              <a:t>Flask-sqlalchemy</a:t>
            </a:r>
          </a:p>
        </p:txBody>
      </p:sp>
      <p:sp>
        <p:nvSpPr>
          <p:cNvPr id="54" name="矩形 53"/>
          <p:cNvSpPr/>
          <p:nvPr/>
        </p:nvSpPr>
        <p:spPr>
          <a:xfrm>
            <a:off x="3180080" y="297815"/>
            <a:ext cx="5831205"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problems do we meet?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菱形 3"/>
          <p:cNvSpPr/>
          <p:nvPr/>
        </p:nvSpPr>
        <p:spPr>
          <a:xfrm rot="6419957">
            <a:off x="433070" y="5332095"/>
            <a:ext cx="1148080" cy="119253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rot="1080000">
            <a:off x="635000" y="5539740"/>
            <a:ext cx="744855" cy="775970"/>
          </a:xfrm>
          <a:prstGeom prst="diamond">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6"/>
          <p:cNvPicPr>
            <a:picLocks noChangeAspect="1"/>
          </p:cNvPicPr>
          <p:nvPr/>
        </p:nvPicPr>
        <p:blipFill>
          <a:blip r:embed="rId3"/>
          <a:stretch>
            <a:fillRect/>
          </a:stretch>
        </p:blipFill>
        <p:spPr>
          <a:xfrm>
            <a:off x="423545" y="3515995"/>
            <a:ext cx="6542405" cy="3135630"/>
          </a:xfrm>
          <a:prstGeom prst="rect">
            <a:avLst/>
          </a:prstGeom>
        </p:spPr>
      </p:pic>
      <p:sp>
        <p:nvSpPr>
          <p:cNvPr id="3" name="矩形 2"/>
          <p:cNvSpPr/>
          <p:nvPr/>
        </p:nvSpPr>
        <p:spPr>
          <a:xfrm>
            <a:off x="8300085" y="4494530"/>
            <a:ext cx="4826000" cy="2061210"/>
          </a:xfrm>
          <a:prstGeom prst="rect">
            <a:avLst/>
          </a:prstGeom>
        </p:spPr>
        <p:txBody>
          <a:bodyPr wrap="square">
            <a:spAutoFit/>
          </a:bodyPr>
          <a:lstStyle/>
          <a:p>
            <a:pPr marL="571500" indent="-571500">
              <a:buFont typeface="Wingdings" panose="05000000000000000000" charset="0"/>
              <a:buChar char="p"/>
            </a:pPr>
            <a:r>
              <a:rPr lang="en-US" altLang="zh-CN" sz="3200" b="1">
                <a:solidFill>
                  <a:schemeClr val="bg1">
                    <a:lumMod val="95000"/>
                  </a:schemeClr>
                </a:solidFill>
                <a:latin typeface="微软雅黑" panose="020B0503020204020204" pitchFamily="34" charset="-122"/>
                <a:ea typeface="微软雅黑" panose="020B0503020204020204" pitchFamily="34" charset="-122"/>
              </a:rPr>
              <a:t>Easy for maintenance</a:t>
            </a:r>
          </a:p>
          <a:p>
            <a:pPr marL="571500" indent="-571500">
              <a:buFont typeface="Wingdings" panose="05000000000000000000" charset="0"/>
              <a:buChar char="p"/>
            </a:pPr>
            <a:r>
              <a:rPr lang="en-US" altLang="zh-CN" sz="3200" b="1">
                <a:solidFill>
                  <a:schemeClr val="bg1">
                    <a:lumMod val="95000"/>
                  </a:schemeClr>
                </a:solidFill>
                <a:latin typeface="微软雅黑" panose="020B0503020204020204" pitchFamily="34" charset="-122"/>
                <a:ea typeface="微软雅黑" panose="020B0503020204020204" pitchFamily="34" charset="-122"/>
              </a:rPr>
              <a:t>Easy to comprehend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700" fill="hold"/>
                                        <p:tgtEl>
                                          <p:spTgt spid="55"/>
                                        </p:tgtEl>
                                        <p:attrNameLst>
                                          <p:attrName>ppt_w</p:attrName>
                                        </p:attrNameLst>
                                      </p:cBhvr>
                                      <p:tavLst>
                                        <p:tav tm="0">
                                          <p:val>
                                            <p:fltVal val="0"/>
                                          </p:val>
                                        </p:tav>
                                        <p:tav tm="100000">
                                          <p:val>
                                            <p:strVal val="#ppt_w"/>
                                          </p:val>
                                        </p:tav>
                                      </p:tavLst>
                                    </p:anim>
                                    <p:anim calcmode="lin" valueType="num">
                                      <p:cBhvr>
                                        <p:cTn id="12" dur="700" fill="hold"/>
                                        <p:tgtEl>
                                          <p:spTgt spid="55"/>
                                        </p:tgtEl>
                                        <p:attrNameLst>
                                          <p:attrName>ppt_h</p:attrName>
                                        </p:attrNameLst>
                                      </p:cBhvr>
                                      <p:tavLst>
                                        <p:tav tm="0">
                                          <p:val>
                                            <p:fltVal val="0"/>
                                          </p:val>
                                        </p:tav>
                                        <p:tav tm="100000">
                                          <p:val>
                                            <p:strVal val="#ppt_h"/>
                                          </p:val>
                                        </p:tav>
                                      </p:tavLst>
                                    </p:anim>
                                    <p:animEffect transition="in" filter="fade">
                                      <p:cBhvr>
                                        <p:cTn id="13" dur="700"/>
                                        <p:tgtEl>
                                          <p:spTgt spid="55"/>
                                        </p:tgtEl>
                                      </p:cBhvr>
                                    </p:animEffect>
                                  </p:childTnLst>
                                </p:cTn>
                              </p:par>
                              <p:par>
                                <p:cTn id="14" presetID="53" presetClass="entr" presetSubtype="16" fill="hold" grpId="0" nodeType="withEffect">
                                  <p:stCondLst>
                                    <p:cond delay="300"/>
                                  </p:stCondLst>
                                  <p:childTnLst>
                                    <p:set>
                                      <p:cBhvr>
                                        <p:cTn id="15" dur="1" fill="hold">
                                          <p:stCondLst>
                                            <p:cond delay="0"/>
                                          </p:stCondLst>
                                        </p:cTn>
                                        <p:tgtEl>
                                          <p:spTgt spid="58"/>
                                        </p:tgtEl>
                                        <p:attrNameLst>
                                          <p:attrName>style.visibility</p:attrName>
                                        </p:attrNameLst>
                                      </p:cBhvr>
                                      <p:to>
                                        <p:strVal val="visible"/>
                                      </p:to>
                                    </p:set>
                                    <p:anim calcmode="lin" valueType="num">
                                      <p:cBhvr>
                                        <p:cTn id="16" dur="700" fill="hold"/>
                                        <p:tgtEl>
                                          <p:spTgt spid="58"/>
                                        </p:tgtEl>
                                        <p:attrNameLst>
                                          <p:attrName>ppt_w</p:attrName>
                                        </p:attrNameLst>
                                      </p:cBhvr>
                                      <p:tavLst>
                                        <p:tav tm="0">
                                          <p:val>
                                            <p:fltVal val="0"/>
                                          </p:val>
                                        </p:tav>
                                        <p:tav tm="100000">
                                          <p:val>
                                            <p:strVal val="#ppt_w"/>
                                          </p:val>
                                        </p:tav>
                                      </p:tavLst>
                                    </p:anim>
                                    <p:anim calcmode="lin" valueType="num">
                                      <p:cBhvr>
                                        <p:cTn id="17" dur="700" fill="hold"/>
                                        <p:tgtEl>
                                          <p:spTgt spid="58"/>
                                        </p:tgtEl>
                                        <p:attrNameLst>
                                          <p:attrName>ppt_h</p:attrName>
                                        </p:attrNameLst>
                                      </p:cBhvr>
                                      <p:tavLst>
                                        <p:tav tm="0">
                                          <p:val>
                                            <p:fltVal val="0"/>
                                          </p:val>
                                        </p:tav>
                                        <p:tav tm="100000">
                                          <p:val>
                                            <p:strVal val="#ppt_h"/>
                                          </p:val>
                                        </p:tav>
                                      </p:tavLst>
                                    </p:anim>
                                    <p:animEffect transition="in" filter="fade">
                                      <p:cBhvr>
                                        <p:cTn id="18" dur="700"/>
                                        <p:tgtEl>
                                          <p:spTgt spid="5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4"/>
                                        </p:tgtEl>
                                        <p:attrNameLst>
                                          <p:attrName>style.visibility</p:attrName>
                                        </p:attrNameLst>
                                      </p:cBhvr>
                                      <p:to>
                                        <p:strVal val="visible"/>
                                      </p:to>
                                    </p:set>
                                    <p:anim calcmode="lin" valueType="num">
                                      <p:cBhvr>
                                        <p:cTn id="27" dur="700" fill="hold"/>
                                        <p:tgtEl>
                                          <p:spTgt spid="4"/>
                                        </p:tgtEl>
                                        <p:attrNameLst>
                                          <p:attrName>ppt_w</p:attrName>
                                        </p:attrNameLst>
                                      </p:cBhvr>
                                      <p:tavLst>
                                        <p:tav tm="0">
                                          <p:val>
                                            <p:fltVal val="0"/>
                                          </p:val>
                                        </p:tav>
                                        <p:tav tm="100000">
                                          <p:val>
                                            <p:strVal val="#ppt_w"/>
                                          </p:val>
                                        </p:tav>
                                      </p:tavLst>
                                    </p:anim>
                                    <p:anim calcmode="lin" valueType="num">
                                      <p:cBhvr>
                                        <p:cTn id="28" dur="700" fill="hold"/>
                                        <p:tgtEl>
                                          <p:spTgt spid="4"/>
                                        </p:tgtEl>
                                        <p:attrNameLst>
                                          <p:attrName>ppt_h</p:attrName>
                                        </p:attrNameLst>
                                      </p:cBhvr>
                                      <p:tavLst>
                                        <p:tav tm="0">
                                          <p:val>
                                            <p:fltVal val="0"/>
                                          </p:val>
                                        </p:tav>
                                        <p:tav tm="100000">
                                          <p:val>
                                            <p:strVal val="#ppt_h"/>
                                          </p:val>
                                        </p:tav>
                                      </p:tavLst>
                                    </p:anim>
                                    <p:animEffect transition="in" filter="fade">
                                      <p:cBhvr>
                                        <p:cTn id="29" dur="700"/>
                                        <p:tgtEl>
                                          <p:spTgt spid="4"/>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700" fill="hold"/>
                                        <p:tgtEl>
                                          <p:spTgt spid="5"/>
                                        </p:tgtEl>
                                        <p:attrNameLst>
                                          <p:attrName>ppt_w</p:attrName>
                                        </p:attrNameLst>
                                      </p:cBhvr>
                                      <p:tavLst>
                                        <p:tav tm="0">
                                          <p:val>
                                            <p:fltVal val="0"/>
                                          </p:val>
                                        </p:tav>
                                        <p:tav tm="100000">
                                          <p:val>
                                            <p:strVal val="#ppt_w"/>
                                          </p:val>
                                        </p:tav>
                                      </p:tavLst>
                                    </p:anim>
                                    <p:anim calcmode="lin" valueType="num">
                                      <p:cBhvr>
                                        <p:cTn id="34" dur="700" fill="hold"/>
                                        <p:tgtEl>
                                          <p:spTgt spid="5"/>
                                        </p:tgtEl>
                                        <p:attrNameLst>
                                          <p:attrName>ppt_h</p:attrName>
                                        </p:attrNameLst>
                                      </p:cBhvr>
                                      <p:tavLst>
                                        <p:tav tm="0">
                                          <p:val>
                                            <p:fltVal val="0"/>
                                          </p:val>
                                        </p:tav>
                                        <p:tav tm="100000">
                                          <p:val>
                                            <p:strVal val="#ppt_h"/>
                                          </p:val>
                                        </p:tav>
                                      </p:tavLst>
                                    </p:anim>
                                    <p:animEffect transition="in" filter="fade">
                                      <p:cBhvr>
                                        <p:cTn id="35" dur="7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par>
                                <p:cTn id="46" presetID="1"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8" grpId="0" bldLvl="0" animBg="1"/>
      <p:bldP spid="43" grpId="0"/>
      <p:bldP spid="44" grpId="0"/>
      <p:bldP spid="54" grpId="0"/>
      <p:bldP spid="4" grpId="0" bldLvl="0" animBg="1"/>
      <p:bldP spid="5" grpId="0" bldLvl="0" animBg="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3" name="矩形 42"/>
          <p:cNvSpPr/>
          <p:nvPr/>
        </p:nvSpPr>
        <p:spPr>
          <a:xfrm>
            <a:off x="652145" y="1083945"/>
            <a:ext cx="305371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1. Model</a:t>
            </a:r>
          </a:p>
        </p:txBody>
      </p:sp>
      <p:sp>
        <p:nvSpPr>
          <p:cNvPr id="44" name="矩形 43"/>
          <p:cNvSpPr/>
          <p:nvPr/>
        </p:nvSpPr>
        <p:spPr>
          <a:xfrm>
            <a:off x="652145" y="1910715"/>
            <a:ext cx="1550670" cy="398780"/>
          </a:xfrm>
          <a:prstGeom prst="rect">
            <a:avLst/>
          </a:prstGeom>
        </p:spPr>
        <p:txBody>
          <a:bodyPr wrap="square">
            <a:spAutoFit/>
          </a:bodyPr>
          <a:lstStyle/>
          <a:p>
            <a:pPr marL="342900" indent="-342900">
              <a:buFont typeface="Arial" panose="020B0604020202020204" pitchFamily="34" charset="0"/>
              <a:buChar char="•"/>
            </a:pPr>
            <a:r>
              <a:rPr lang="en-US" altLang="zh-CN" sz="2000">
                <a:solidFill>
                  <a:schemeClr val="bg1">
                    <a:lumMod val="95000"/>
                  </a:schemeClr>
                </a:solidFill>
                <a:latin typeface="微软雅黑" panose="020B0503020204020204" pitchFamily="34" charset="-122"/>
                <a:ea typeface="微软雅黑" panose="020B0503020204020204" pitchFamily="34" charset="-122"/>
              </a:rPr>
              <a:t>MVC</a:t>
            </a:r>
          </a:p>
        </p:txBody>
      </p:sp>
      <p:sp>
        <p:nvSpPr>
          <p:cNvPr id="51" name="矩形 50"/>
          <p:cNvSpPr/>
          <p:nvPr/>
        </p:nvSpPr>
        <p:spPr>
          <a:xfrm>
            <a:off x="5934710" y="1910715"/>
            <a:ext cx="5813425" cy="398780"/>
          </a:xfrm>
          <a:prstGeom prst="rect">
            <a:avLst/>
          </a:prstGeom>
        </p:spPr>
        <p:txBody>
          <a:bodyPr wrap="square">
            <a:spAutoFit/>
          </a:bodyPr>
          <a:lstStyle/>
          <a:p>
            <a:pPr marL="342900" indent="-342900">
              <a:buFont typeface="Arial" panose="020B0604020202020204" pitchFamily="34" charset="0"/>
              <a:buChar char="•"/>
            </a:pPr>
            <a:r>
              <a:rPr lang="en-US" altLang="zh-CN" sz="2000">
                <a:solidFill>
                  <a:schemeClr val="bg1">
                    <a:lumMod val="95000"/>
                  </a:schemeClr>
                </a:solidFill>
                <a:latin typeface="微软雅黑" panose="020B0503020204020204" pitchFamily="34" charset="-122"/>
                <a:ea typeface="微软雅黑" panose="020B0503020204020204" pitchFamily="34" charset="-122"/>
              </a:rPr>
              <a:t>The Layered Model – Three Tier</a:t>
            </a:r>
          </a:p>
        </p:txBody>
      </p:sp>
      <p:sp>
        <p:nvSpPr>
          <p:cNvPr id="54" name="矩形 53"/>
          <p:cNvSpPr/>
          <p:nvPr/>
        </p:nvSpPr>
        <p:spPr>
          <a:xfrm>
            <a:off x="2352040" y="297815"/>
            <a:ext cx="7487920"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do we changed during coding?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4"/>
          <a:stretch>
            <a:fillRect/>
          </a:stretch>
        </p:blipFill>
        <p:spPr>
          <a:xfrm>
            <a:off x="6303645" y="3038475"/>
            <a:ext cx="5075555" cy="2534285"/>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452120" y="3038475"/>
            <a:ext cx="5067300" cy="25476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51"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1" name="任意多边形 10"/>
          <p:cNvSpPr/>
          <p:nvPr/>
        </p:nvSpPr>
        <p:spPr>
          <a:xfrm>
            <a:off x="125095" y="1689100"/>
            <a:ext cx="7067550" cy="5009515"/>
          </a:xfrm>
          <a:custGeom>
            <a:avLst/>
            <a:gdLst>
              <a:gd name="connisteX0" fmla="*/ 64135 w 7067550"/>
              <a:gd name="connsiteY0" fmla="*/ 18415 h 5009515"/>
              <a:gd name="connisteX1" fmla="*/ 3042285 w 7067550"/>
              <a:gd name="connsiteY1" fmla="*/ 45720 h 5009515"/>
              <a:gd name="connisteX2" fmla="*/ 3032760 w 7067550"/>
              <a:gd name="connsiteY2" fmla="*/ 4189730 h 5009515"/>
              <a:gd name="connisteX3" fmla="*/ 7067550 w 7067550"/>
              <a:gd name="connsiteY3" fmla="*/ 4198620 h 5009515"/>
              <a:gd name="connisteX4" fmla="*/ 7067550 w 7067550"/>
              <a:gd name="connsiteY4" fmla="*/ 5009515 h 5009515"/>
              <a:gd name="connisteX5" fmla="*/ 0 w 7067550"/>
              <a:gd name="connsiteY5" fmla="*/ 4963795 h 5009515"/>
              <a:gd name="connisteX6" fmla="*/ 0 w 7067550"/>
              <a:gd name="connsiteY6" fmla="*/ 0 h 5009515"/>
              <a:gd name="connisteX7" fmla="*/ 64135 w 7067550"/>
              <a:gd name="connsiteY7" fmla="*/ 18415 h 50095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067550" h="5009515">
                <a:moveTo>
                  <a:pt x="64135" y="18415"/>
                </a:moveTo>
                <a:lnTo>
                  <a:pt x="3042285" y="45720"/>
                </a:lnTo>
                <a:lnTo>
                  <a:pt x="3032760" y="4189730"/>
                </a:lnTo>
                <a:lnTo>
                  <a:pt x="7067550" y="4198620"/>
                </a:lnTo>
                <a:lnTo>
                  <a:pt x="7067550" y="5009515"/>
                </a:lnTo>
                <a:lnTo>
                  <a:pt x="0" y="4963795"/>
                </a:lnTo>
                <a:lnTo>
                  <a:pt x="0" y="0"/>
                </a:lnTo>
                <a:lnTo>
                  <a:pt x="64135" y="18415"/>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rot="16200000">
            <a:off x="3311525" y="5578475"/>
            <a:ext cx="210185" cy="1547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215890" y="5427345"/>
            <a:ext cx="191135" cy="819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85775" y="881380"/>
            <a:ext cx="305371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1. Model</a:t>
            </a:r>
          </a:p>
        </p:txBody>
      </p:sp>
      <p:sp>
        <p:nvSpPr>
          <p:cNvPr id="54" name="矩形 53"/>
          <p:cNvSpPr/>
          <p:nvPr/>
        </p:nvSpPr>
        <p:spPr>
          <a:xfrm>
            <a:off x="2352040" y="297815"/>
            <a:ext cx="7487920"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do we changed during coding?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3"/>
          <a:stretch>
            <a:fillRect/>
          </a:stretch>
        </p:blipFill>
        <p:spPr>
          <a:xfrm>
            <a:off x="7811135" y="1225550"/>
            <a:ext cx="4093210" cy="2044065"/>
          </a:xfrm>
          <a:prstGeom prst="rect">
            <a:avLst/>
          </a:prstGeom>
        </p:spPr>
      </p:pic>
      <p:pic>
        <p:nvPicPr>
          <p:cNvPr id="2" name="图片 1" descr="1"/>
          <p:cNvPicPr>
            <a:picLocks noChangeAspect="1"/>
          </p:cNvPicPr>
          <p:nvPr/>
        </p:nvPicPr>
        <p:blipFill>
          <a:blip r:embed="rId4"/>
          <a:srcRect t="-2481" r="65625"/>
          <a:stretch>
            <a:fillRect/>
          </a:stretch>
        </p:blipFill>
        <p:spPr>
          <a:xfrm>
            <a:off x="209550" y="1808480"/>
            <a:ext cx="2731135" cy="4770755"/>
          </a:xfrm>
          <a:prstGeom prst="rect">
            <a:avLst/>
          </a:prstGeom>
        </p:spPr>
      </p:pic>
      <p:pic>
        <p:nvPicPr>
          <p:cNvPr id="6" name="图片 5" descr="3"/>
          <p:cNvPicPr>
            <a:picLocks noChangeAspect="1"/>
          </p:cNvPicPr>
          <p:nvPr/>
        </p:nvPicPr>
        <p:blipFill>
          <a:blip r:embed="rId5"/>
          <a:stretch>
            <a:fillRect/>
          </a:stretch>
        </p:blipFill>
        <p:spPr>
          <a:xfrm>
            <a:off x="3729990" y="1294130"/>
            <a:ext cx="3620770" cy="4195445"/>
          </a:xfrm>
          <a:prstGeom prst="rect">
            <a:avLst/>
          </a:prstGeom>
        </p:spPr>
      </p:pic>
      <p:sp>
        <p:nvSpPr>
          <p:cNvPr id="12" name="矩形 11"/>
          <p:cNvSpPr/>
          <p:nvPr/>
        </p:nvSpPr>
        <p:spPr>
          <a:xfrm rot="16200000">
            <a:off x="7483475" y="5295265"/>
            <a:ext cx="208915" cy="2113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4"/>
          <p:cNvPicPr>
            <a:picLocks noChangeAspect="1"/>
          </p:cNvPicPr>
          <p:nvPr/>
        </p:nvPicPr>
        <p:blipFill>
          <a:blip r:embed="rId6"/>
          <a:srcRect t="-4138" r="67982"/>
          <a:stretch>
            <a:fillRect/>
          </a:stretch>
        </p:blipFill>
        <p:spPr>
          <a:xfrm>
            <a:off x="8251190" y="4748530"/>
            <a:ext cx="2886710" cy="1830705"/>
          </a:xfrm>
          <a:prstGeom prst="rect">
            <a:avLst/>
          </a:prstGeom>
        </p:spPr>
      </p:pic>
      <p:pic>
        <p:nvPicPr>
          <p:cNvPr id="7" name="图片 6" descr="1"/>
          <p:cNvPicPr>
            <a:picLocks noChangeAspect="1"/>
          </p:cNvPicPr>
          <p:nvPr/>
        </p:nvPicPr>
        <p:blipFill>
          <a:blip r:embed="rId4"/>
          <a:srcRect t="42778" r="69166" b="50565"/>
          <a:stretch>
            <a:fillRect/>
          </a:stretch>
        </p:blipFill>
        <p:spPr>
          <a:xfrm>
            <a:off x="3975100" y="6146165"/>
            <a:ext cx="2875915" cy="3638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3" name="矩形 42"/>
          <p:cNvSpPr/>
          <p:nvPr/>
        </p:nvSpPr>
        <p:spPr>
          <a:xfrm>
            <a:off x="652145" y="1083945"/>
            <a:ext cx="11095355" cy="953135"/>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2. Assumption -- </a:t>
            </a:r>
          </a:p>
          <a:p>
            <a:r>
              <a:rPr lang="en-US" altLang="zh-CN" sz="2800">
                <a:solidFill>
                  <a:schemeClr val="bg1">
                    <a:lumMod val="95000"/>
                  </a:schemeClr>
                </a:solidFill>
                <a:latin typeface="微软雅黑" panose="020B0503020204020204" pitchFamily="34" charset="-122"/>
                <a:ea typeface="微软雅黑" panose="020B0503020204020204" pitchFamily="34" charset="-122"/>
              </a:rPr>
              <a:t>To make product </a:t>
            </a:r>
            <a:r>
              <a:rPr lang="en-US" altLang="zh-CN" sz="2800">
                <a:solidFill>
                  <a:schemeClr val="bg1">
                    <a:lumMod val="95000"/>
                  </a:schemeClr>
                </a:solidFill>
                <a:latin typeface="微软雅黑" panose="020B0503020204020204" pitchFamily="34" charset="-122"/>
                <a:ea typeface="微软雅黑" panose="020B0503020204020204" pitchFamily="34" charset="-122"/>
                <a:sym typeface="+mn-ea"/>
              </a:rPr>
              <a:t>concise &amp; meet all requirements </a:t>
            </a:r>
            <a:endParaRPr lang="en-US" altLang="zh-CN"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652145" y="2239645"/>
            <a:ext cx="1550670" cy="460375"/>
          </a:xfrm>
          <a:prstGeom prst="rect">
            <a:avLst/>
          </a:prstGeom>
        </p:spPr>
        <p:txBody>
          <a:bodyPr wrap="square">
            <a:spAutoFit/>
          </a:bodyPr>
          <a:lstStyle/>
          <a:p>
            <a:pPr marL="342900" indent="-342900">
              <a:buFont typeface="Arial" panose="020B0604020202020204" pitchFamily="34" charset="0"/>
              <a:buChar char="•"/>
            </a:pPr>
            <a:r>
              <a:rPr lang="en-US" altLang="zh-CN" sz="2400">
                <a:solidFill>
                  <a:schemeClr val="bg1">
                    <a:lumMod val="95000"/>
                  </a:schemeClr>
                </a:solidFill>
                <a:latin typeface="微软雅黑" panose="020B0503020204020204" pitchFamily="34" charset="-122"/>
                <a:ea typeface="微软雅黑" panose="020B0503020204020204" pitchFamily="34" charset="-122"/>
              </a:rPr>
              <a:t>Rule</a:t>
            </a:r>
          </a:p>
        </p:txBody>
      </p:sp>
      <p:sp>
        <p:nvSpPr>
          <p:cNvPr id="54" name="矩形 53"/>
          <p:cNvSpPr/>
          <p:nvPr/>
        </p:nvSpPr>
        <p:spPr>
          <a:xfrm>
            <a:off x="2352040" y="297815"/>
            <a:ext cx="7487920"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do we changed during coding?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descr="7"/>
          <p:cNvPicPr>
            <a:picLocks noChangeAspect="1"/>
          </p:cNvPicPr>
          <p:nvPr/>
        </p:nvPicPr>
        <p:blipFill>
          <a:blip r:embed="rId2"/>
          <a:srcRect l="7234" t="32095" r="3187" b="4440"/>
          <a:stretch>
            <a:fillRect/>
          </a:stretch>
        </p:blipFill>
        <p:spPr>
          <a:xfrm>
            <a:off x="3623945" y="2239645"/>
            <a:ext cx="8123555" cy="3073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
                                        </p:tgtEl>
                                        <p:attrNameLst>
                                          <p:attrName>ppt_x</p:attrName>
                                        </p:attrNameLst>
                                      </p:cBhvr>
                                      <p:tavLst>
                                        <p:tav tm="0">
                                          <p:val>
                                            <p:strVal val="ppt_x"/>
                                          </p:val>
                                        </p:tav>
                                        <p:tav tm="100000">
                                          <p:val>
                                            <p:strVal val="ppt_x"/>
                                          </p:val>
                                        </p:tav>
                                      </p:tavLst>
                                    </p:anim>
                                    <p:anim calcmode="lin" valueType="num">
                                      <p:cBhvr additive="base">
                                        <p:cTn id="18" dur="500"/>
                                        <p:tgtEl>
                                          <p:spTgt spid="5"/>
                                        </p:tgtEl>
                                        <p:attrNameLst>
                                          <p:attrName>ppt_y</p:attrName>
                                        </p:attrNameLst>
                                      </p:cBhvr>
                                      <p:tavLst>
                                        <p:tav tm="0">
                                          <p:val>
                                            <p:strVal val="ppt_y"/>
                                          </p:val>
                                        </p:tav>
                                        <p:tav tm="100000">
                                          <p:val>
                                            <p:strVal val="1+ppt_h/2"/>
                                          </p:val>
                                        </p:tav>
                                      </p:tavLst>
                                    </p:anim>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3" name="矩形 42"/>
          <p:cNvSpPr/>
          <p:nvPr/>
        </p:nvSpPr>
        <p:spPr>
          <a:xfrm>
            <a:off x="652145" y="1083945"/>
            <a:ext cx="1109535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2. Assumption</a:t>
            </a:r>
            <a:r>
              <a:rPr lang="en-US" altLang="zh-CN" sz="2800">
                <a:solidFill>
                  <a:schemeClr val="bg1">
                    <a:lumMod val="95000"/>
                  </a:schemeClr>
                </a:solidFill>
                <a:latin typeface="微软雅黑" panose="020B0503020204020204" pitchFamily="34" charset="-122"/>
                <a:ea typeface="微软雅黑" panose="020B0503020204020204" pitchFamily="34" charset="-122"/>
                <a:sym typeface="+mn-ea"/>
              </a:rPr>
              <a:t> </a:t>
            </a:r>
            <a:endParaRPr lang="en-US" altLang="zh-CN"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2352040" y="297815"/>
            <a:ext cx="7487920"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do we changed during coding?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descr="8"/>
          <p:cNvPicPr>
            <a:picLocks noChangeAspect="1"/>
          </p:cNvPicPr>
          <p:nvPr/>
        </p:nvPicPr>
        <p:blipFill>
          <a:blip r:embed="rId2"/>
          <a:stretch>
            <a:fillRect/>
          </a:stretch>
        </p:blipFill>
        <p:spPr>
          <a:xfrm>
            <a:off x="201930" y="1872615"/>
            <a:ext cx="3832225" cy="3497580"/>
          </a:xfrm>
          <a:prstGeom prst="rect">
            <a:avLst/>
          </a:prstGeom>
        </p:spPr>
      </p:pic>
      <p:pic>
        <p:nvPicPr>
          <p:cNvPr id="3" name="图片 2" descr="9"/>
          <p:cNvPicPr>
            <a:picLocks noChangeAspect="1"/>
          </p:cNvPicPr>
          <p:nvPr/>
        </p:nvPicPr>
        <p:blipFill>
          <a:blip r:embed="rId3"/>
          <a:stretch>
            <a:fillRect/>
          </a:stretch>
        </p:blipFill>
        <p:spPr>
          <a:xfrm>
            <a:off x="2526030" y="4372610"/>
            <a:ext cx="3534410" cy="2324735"/>
          </a:xfrm>
          <a:prstGeom prst="rect">
            <a:avLst/>
          </a:prstGeom>
        </p:spPr>
      </p:pic>
      <p:pic>
        <p:nvPicPr>
          <p:cNvPr id="4" name="图片 3" descr="10"/>
          <p:cNvPicPr>
            <a:picLocks noChangeAspect="1"/>
          </p:cNvPicPr>
          <p:nvPr/>
        </p:nvPicPr>
        <p:blipFill>
          <a:blip r:embed="rId4"/>
          <a:stretch>
            <a:fillRect/>
          </a:stretch>
        </p:blipFill>
        <p:spPr>
          <a:xfrm>
            <a:off x="6306820" y="2321560"/>
            <a:ext cx="4578350" cy="43757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3" name="矩形 42"/>
          <p:cNvSpPr/>
          <p:nvPr/>
        </p:nvSpPr>
        <p:spPr>
          <a:xfrm>
            <a:off x="652145" y="1083945"/>
            <a:ext cx="11095355" cy="521970"/>
          </a:xfrm>
          <a:prstGeom prst="rect">
            <a:avLst/>
          </a:prstGeom>
        </p:spPr>
        <p:txBody>
          <a:bodyPr wrap="square">
            <a:spAutoFit/>
          </a:bodyPr>
          <a:lstStyle/>
          <a:p>
            <a:r>
              <a:rPr lang="en-US" altLang="zh-CN" sz="2800">
                <a:solidFill>
                  <a:schemeClr val="bg1">
                    <a:lumMod val="95000"/>
                  </a:schemeClr>
                </a:solidFill>
                <a:latin typeface="微软雅黑" panose="020B0503020204020204" pitchFamily="34" charset="-122"/>
                <a:ea typeface="微软雅黑" panose="020B0503020204020204" pitchFamily="34" charset="-122"/>
              </a:rPr>
              <a:t>2. Assumption</a:t>
            </a:r>
            <a:r>
              <a:rPr lang="en-US" altLang="zh-CN" sz="2800">
                <a:solidFill>
                  <a:schemeClr val="bg1">
                    <a:lumMod val="95000"/>
                  </a:schemeClr>
                </a:solidFill>
                <a:latin typeface="微软雅黑" panose="020B0503020204020204" pitchFamily="34" charset="-122"/>
                <a:ea typeface="微软雅黑" panose="020B0503020204020204" pitchFamily="34" charset="-122"/>
                <a:sym typeface="+mn-ea"/>
              </a:rPr>
              <a:t> </a:t>
            </a:r>
            <a:endParaRPr lang="en-US" altLang="zh-CN"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2352040" y="297815"/>
            <a:ext cx="7487920"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What do we changed during coding?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descr="10"/>
          <p:cNvPicPr>
            <a:picLocks noChangeAspect="1"/>
          </p:cNvPicPr>
          <p:nvPr/>
        </p:nvPicPr>
        <p:blipFill>
          <a:blip r:embed="rId2"/>
          <a:stretch>
            <a:fillRect/>
          </a:stretch>
        </p:blipFill>
        <p:spPr>
          <a:xfrm>
            <a:off x="6306820" y="2321560"/>
            <a:ext cx="4578350" cy="4375785"/>
          </a:xfrm>
          <a:prstGeom prst="rect">
            <a:avLst/>
          </a:prstGeom>
        </p:spPr>
      </p:pic>
      <p:sp>
        <p:nvSpPr>
          <p:cNvPr id="7" name="矩形 6"/>
          <p:cNvSpPr/>
          <p:nvPr/>
        </p:nvSpPr>
        <p:spPr>
          <a:xfrm>
            <a:off x="497205" y="2503805"/>
            <a:ext cx="5608955" cy="2061210"/>
          </a:xfrm>
          <a:prstGeom prst="rect">
            <a:avLst/>
          </a:prstGeom>
        </p:spPr>
        <p:txBody>
          <a:bodyPr wrap="square">
            <a:spAutoFit/>
          </a:bodyPr>
          <a:lstStyle/>
          <a:p>
            <a:pPr indent="0">
              <a:buFont typeface="Wingdings" panose="05000000000000000000" charset="0"/>
              <a:buNone/>
            </a:pPr>
            <a:r>
              <a:rPr lang="en-US" altLang="zh-CN" sz="3200" b="1">
                <a:solidFill>
                  <a:schemeClr val="bg1">
                    <a:lumMod val="95000"/>
                  </a:schemeClr>
                </a:solidFill>
                <a:latin typeface="微软雅黑" panose="020B0503020204020204" pitchFamily="34" charset="-122"/>
                <a:ea typeface="微软雅黑" panose="020B0503020204020204" pitchFamily="34" charset="-122"/>
              </a:rPr>
              <a:t>IDEA:</a:t>
            </a:r>
          </a:p>
          <a:p>
            <a:pPr indent="0">
              <a:buFont typeface="Wingdings" panose="05000000000000000000" charset="0"/>
              <a:buNone/>
            </a:pPr>
            <a:endParaRPr lang="en-US" altLang="zh-CN" sz="3200" b="1">
              <a:solidFill>
                <a:schemeClr val="bg1">
                  <a:lumMod val="95000"/>
                </a:schemeClr>
              </a:solidFill>
              <a:latin typeface="微软雅黑" panose="020B0503020204020204" pitchFamily="34" charset="-122"/>
              <a:ea typeface="微软雅黑" panose="020B0503020204020204" pitchFamily="34" charset="-122"/>
            </a:endParaRPr>
          </a:p>
          <a:p>
            <a:pPr marL="571500" indent="-571500">
              <a:buFont typeface="Wingdings" panose="05000000000000000000" charset="0"/>
              <a:buChar char="p"/>
            </a:pPr>
            <a:r>
              <a:rPr lang="en-US" altLang="zh-CN" sz="3200" b="1">
                <a:solidFill>
                  <a:schemeClr val="bg1">
                    <a:lumMod val="95000"/>
                  </a:schemeClr>
                </a:solidFill>
                <a:latin typeface="微软雅黑" panose="020B0503020204020204" pitchFamily="34" charset="-122"/>
                <a:ea typeface="微软雅黑" panose="020B0503020204020204" pitchFamily="34" charset="-122"/>
              </a:rPr>
              <a:t>User Friendly		</a:t>
            </a:r>
          </a:p>
          <a:p>
            <a:pPr marL="571500" indent="-571500">
              <a:buFont typeface="Wingdings" panose="05000000000000000000" charset="0"/>
              <a:buChar char="p"/>
            </a:pPr>
            <a:r>
              <a:rPr lang="en-US" altLang="zh-CN" sz="3200" b="1">
                <a:solidFill>
                  <a:schemeClr val="bg1">
                    <a:lumMod val="95000"/>
                  </a:schemeClr>
                </a:solidFill>
                <a:latin typeface="微软雅黑" panose="020B0503020204020204" pitchFamily="34" charset="-122"/>
                <a:ea typeface="微软雅黑" panose="020B0503020204020204" pitchFamily="34" charset="-122"/>
              </a:rPr>
              <a:t>Meet the requiements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4" grpId="0"/>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4" name="矩形 53"/>
          <p:cNvSpPr/>
          <p:nvPr/>
        </p:nvSpPr>
        <p:spPr>
          <a:xfrm>
            <a:off x="1286510" y="1263015"/>
            <a:ext cx="8416925"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After solving those problems...</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286510" y="2647315"/>
            <a:ext cx="8416925"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We done a nice work!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286510" y="4615815"/>
            <a:ext cx="8416925"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sym typeface="+mn-ea"/>
              </a:rPr>
              <a:t>User Interface </a:t>
            </a:r>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6" presetClass="entr" presetSubtype="16" fill="hold" grpId="0" nodeType="withEffect">
                                  <p:stCondLst>
                                    <p:cond delay="0"/>
                                  </p:stCondLst>
                                  <p:childTnLst>
                                    <p:set>
                                      <p:cBhvr>
                                        <p:cTn id="9" dur="500" fill="hold">
                                          <p:stCondLst>
                                            <p:cond delay="0"/>
                                          </p:stCondLst>
                                        </p:cTn>
                                        <p:tgtEl>
                                          <p:spTgt spid="2"/>
                                        </p:tgtEl>
                                        <p:attrNameLst>
                                          <p:attrName>style.visibility</p:attrName>
                                        </p:attrNameLst>
                                      </p:cBhvr>
                                      <p:to>
                                        <p:strVal val="visible"/>
                                      </p:to>
                                    </p:set>
                                    <p:animEffect transition="in" filter="circle(in)">
                                      <p:cBhvr>
                                        <p:cTn id="10" dur="500"/>
                                        <p:tgtEl>
                                          <p:spTgt spid="2"/>
                                        </p:tgtEl>
                                      </p:cBhvr>
                                    </p:animEffect>
                                  </p:childTnLst>
                                </p:cTn>
                              </p:par>
                              <p:par>
                                <p:cTn id="11" presetID="6" presetClass="entr" presetSubtype="16" fill="hold" grpId="0" nodeType="withEffect">
                                  <p:stCondLst>
                                    <p:cond delay="0"/>
                                  </p:stCondLst>
                                  <p:childTnLst>
                                    <p:set>
                                      <p:cBhvr>
                                        <p:cTn id="12" dur="500" fill="hold">
                                          <p:stCondLst>
                                            <p:cond delay="0"/>
                                          </p:stCondLst>
                                        </p:cTn>
                                        <p:tgtEl>
                                          <p:spTgt spid="3"/>
                                        </p:tgtEl>
                                        <p:attrNameLst>
                                          <p:attrName>style.visibility</p:attrName>
                                        </p:attrNameLst>
                                      </p:cBhvr>
                                      <p:to>
                                        <p:strVal val="visible"/>
                                      </p:to>
                                    </p:set>
                                    <p:animEffect transition="in" filter="circle(i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descr="search"/>
          <p:cNvPicPr>
            <a:picLocks noChangeAspect="1"/>
          </p:cNvPicPr>
          <p:nvPr/>
        </p:nvPicPr>
        <p:blipFill>
          <a:blip r:embed="rId2"/>
          <a:stretch>
            <a:fillRect/>
          </a:stretch>
        </p:blipFill>
        <p:spPr>
          <a:xfrm>
            <a:off x="-635" y="-394335"/>
            <a:ext cx="12263755" cy="8173720"/>
          </a:xfrm>
          <a:prstGeom prst="rect">
            <a:avLst/>
          </a:prstGeom>
        </p:spPr>
      </p:pic>
      <p:sp>
        <p:nvSpPr>
          <p:cNvPr id="15" name="矩形 2"/>
          <p:cNvSpPr>
            <a:spLocks noChangeArrowheads="1"/>
          </p:cNvSpPr>
          <p:nvPr/>
        </p:nvSpPr>
        <p:spPr bwMode="auto">
          <a:xfrm>
            <a:off x="0" y="-190500"/>
            <a:ext cx="12382500" cy="7358380"/>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4" name="文本框 3"/>
          <p:cNvSpPr txBox="1"/>
          <p:nvPr/>
        </p:nvSpPr>
        <p:spPr>
          <a:xfrm>
            <a:off x="776605" y="3750945"/>
            <a:ext cx="3495040" cy="706755"/>
          </a:xfrm>
          <a:prstGeom prst="rect">
            <a:avLst/>
          </a:prstGeom>
          <a:noFill/>
        </p:spPr>
        <p:txBody>
          <a:bodyPr wrap="square" rtlCol="0">
            <a:spAutoFit/>
          </a:bodyPr>
          <a:lstStyle/>
          <a:p>
            <a:r>
              <a:rPr lang="en-US" altLang="zh-CN" sz="4000">
                <a:solidFill>
                  <a:schemeClr val="bg1"/>
                </a:solidFill>
                <a:latin typeface="微软雅黑" panose="020B0503020204020204" pitchFamily="34" charset="-122"/>
                <a:ea typeface="微软雅黑" panose="020B0503020204020204" pitchFamily="34" charset="-122"/>
              </a:rPr>
              <a:t>PART THREE</a:t>
            </a:r>
          </a:p>
        </p:txBody>
      </p:sp>
      <p:sp>
        <p:nvSpPr>
          <p:cNvPr id="9" name="文本框 8"/>
          <p:cNvSpPr txBox="1"/>
          <p:nvPr/>
        </p:nvSpPr>
        <p:spPr>
          <a:xfrm>
            <a:off x="1565429" y="2628175"/>
            <a:ext cx="1538913" cy="1106805"/>
          </a:xfrm>
          <a:prstGeom prst="rect">
            <a:avLst/>
          </a:prstGeom>
          <a:noFill/>
        </p:spPr>
        <p:txBody>
          <a:bodyPr wrap="square" rtlCol="0">
            <a:spAutoFit/>
          </a:bodyPr>
          <a:lstStyle/>
          <a:p>
            <a:r>
              <a:rPr lang="en-US" altLang="zh-CN" sz="6600" spc="600">
                <a:solidFill>
                  <a:schemeClr val="bg1"/>
                </a:solidFill>
                <a:latin typeface="微软雅黑" panose="020B0503020204020204" pitchFamily="34" charset="-122"/>
                <a:ea typeface="微软雅黑" panose="020B0503020204020204" pitchFamily="34" charset="-122"/>
              </a:rPr>
              <a:t>03</a:t>
            </a:r>
          </a:p>
        </p:txBody>
      </p:sp>
      <p:sp>
        <p:nvSpPr>
          <p:cNvPr id="5" name="矩形 4"/>
          <p:cNvSpPr/>
          <p:nvPr/>
        </p:nvSpPr>
        <p:spPr>
          <a:xfrm>
            <a:off x="685800" y="2305050"/>
            <a:ext cx="3274695" cy="22987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046980" y="3181577"/>
            <a:ext cx="6129655" cy="3416320"/>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Benefit and User Friendliness</a:t>
            </a:r>
          </a:p>
          <a:p>
            <a:r>
              <a:rPr lang="en-US" altLang="zh-CN" sz="5400" dirty="0">
                <a:solidFill>
                  <a:schemeClr val="bg1"/>
                </a:solidFill>
                <a:latin typeface="微软雅黑" panose="020B0503020204020204" pitchFamily="34" charset="-122"/>
                <a:ea typeface="微软雅黑" panose="020B0503020204020204" pitchFamily="34" charset="-122"/>
              </a:rPr>
              <a:t>					</a:t>
            </a:r>
          </a:p>
          <a:p>
            <a:r>
              <a:rPr lang="en-US" altLang="zh-CN" sz="5400" dirty="0">
                <a:solidFill>
                  <a:schemeClr val="bg1"/>
                </a:solidFill>
                <a:latin typeface="微软雅黑" panose="020B0503020204020204" pitchFamily="34" charset="-122"/>
                <a:ea typeface="微软雅黑" panose="020B0503020204020204" pitchFamily="34" charset="-122"/>
              </a:rPr>
              <a:t>				Joseph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9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bldLvl="0" animBg="1"/>
      <p:bldP spid="10" grpId="0" animBg="1"/>
      <p:bldP spid="18"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9" name="矩形 8"/>
          <p:cNvSpPr/>
          <p:nvPr/>
        </p:nvSpPr>
        <p:spPr>
          <a:xfrm>
            <a:off x="3477895" y="469900"/>
            <a:ext cx="5358765" cy="583565"/>
          </a:xfrm>
          <a:prstGeom prst="rect">
            <a:avLst/>
          </a:prstGeom>
        </p:spPr>
        <p:txBody>
          <a:bodyPr wrap="square">
            <a:spAutoFit/>
          </a:bodyPr>
          <a:lstStyle/>
          <a:p>
            <a:r>
              <a:rPr lang="en-US" altLang="zh-CN" sz="3200" u="sng">
                <a:solidFill>
                  <a:schemeClr val="bg1">
                    <a:lumMod val="95000"/>
                  </a:schemeClr>
                </a:solidFill>
                <a:latin typeface="微软雅黑" panose="020B0503020204020204" pitchFamily="34" charset="-122"/>
                <a:ea typeface="微软雅黑" panose="020B0503020204020204" pitchFamily="34" charset="-122"/>
              </a:rPr>
              <a:t>Multiple login methods </a:t>
            </a:r>
          </a:p>
        </p:txBody>
      </p:sp>
      <p:sp>
        <p:nvSpPr>
          <p:cNvPr id="34" name="矩形 33"/>
          <p:cNvSpPr/>
          <p:nvPr/>
        </p:nvSpPr>
        <p:spPr>
          <a:xfrm>
            <a:off x="814531" y="5375819"/>
            <a:ext cx="10686208" cy="829945"/>
          </a:xfrm>
          <a:prstGeom prst="rect">
            <a:avLst/>
          </a:prstGeom>
        </p:spPr>
        <p:txBody>
          <a:bodyPr wrap="square">
            <a:spAutoFit/>
          </a:bodyPr>
          <a:lstStyle/>
          <a:p>
            <a:r>
              <a:rPr lang="en-US" altLang="zh-CN" sz="2400">
                <a:solidFill>
                  <a:schemeClr val="bg1">
                    <a:lumMod val="95000"/>
                  </a:schemeClr>
                </a:solidFill>
              </a:rPr>
              <a:t>We provide different login methods for attendee and students.   Committee needs to enter the password while entering the account to log in.  </a:t>
            </a:r>
          </a:p>
        </p:txBody>
      </p:sp>
      <p:pic>
        <p:nvPicPr>
          <p:cNvPr id="3" name="图片 2" descr="b3493606b8a18d29974730e5c8f0c39"/>
          <p:cNvPicPr>
            <a:picLocks noChangeAspect="1"/>
          </p:cNvPicPr>
          <p:nvPr/>
        </p:nvPicPr>
        <p:blipFill>
          <a:blip r:embed="rId2"/>
          <a:srcRect l="8531" t="12312" b="-1049"/>
          <a:stretch>
            <a:fillRect/>
          </a:stretch>
        </p:blipFill>
        <p:spPr>
          <a:xfrm>
            <a:off x="814705" y="1151890"/>
            <a:ext cx="10510520" cy="37985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anim calcmode="lin" valueType="num">
                                      <p:cBhvr>
                                        <p:cTn id="8" dur="700" fill="hold"/>
                                        <p:tgtEl>
                                          <p:spTgt spid="9"/>
                                        </p:tgtEl>
                                        <p:attrNameLst>
                                          <p:attrName>ppt_x</p:attrName>
                                        </p:attrNameLst>
                                      </p:cBhvr>
                                      <p:tavLst>
                                        <p:tav tm="0">
                                          <p:val>
                                            <p:strVal val="#ppt_x"/>
                                          </p:val>
                                        </p:tav>
                                        <p:tav tm="100000">
                                          <p:val>
                                            <p:strVal val="#ppt_x"/>
                                          </p:val>
                                        </p:tav>
                                      </p:tavLst>
                                    </p:anim>
                                    <p:anim calcmode="lin" valueType="num">
                                      <p:cBhvr>
                                        <p:cTn id="9" dur="7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4"/>
                                        </p:tgtEl>
                                        <p:attrNameLst>
                                          <p:attrName>ppt_y</p:attrName>
                                        </p:attrNameLst>
                                      </p:cBhvr>
                                      <p:tavLst>
                                        <p:tav tm="0">
                                          <p:val>
                                            <p:strVal val="#ppt_y"/>
                                          </p:val>
                                        </p:tav>
                                        <p:tav tm="100000">
                                          <p:val>
                                            <p:strVal val="#ppt_y"/>
                                          </p:val>
                                        </p:tav>
                                      </p:tavLst>
                                    </p:anim>
                                    <p:anim calcmode="lin" valueType="num">
                                      <p:cBhvr>
                                        <p:cTn id="16"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233"/>
            <a:ext cx="12192000" cy="8128000"/>
          </a:xfrm>
          <a:prstGeom prst="rect">
            <a:avLst/>
          </a:prstGeom>
        </p:spPr>
      </p:pic>
      <p:sp>
        <p:nvSpPr>
          <p:cNvPr id="5" name="矩形 2"/>
          <p:cNvSpPr>
            <a:spLocks noChangeArrowheads="1"/>
          </p:cNvSpPr>
          <p:nvPr/>
        </p:nvSpPr>
        <p:spPr bwMode="auto">
          <a:xfrm>
            <a:off x="-51435" y="6350"/>
            <a:ext cx="12534900" cy="7459345"/>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grpSp>
        <p:nvGrpSpPr>
          <p:cNvPr id="2" name="组合 1"/>
          <p:cNvGrpSpPr/>
          <p:nvPr/>
        </p:nvGrpSpPr>
        <p:grpSpPr>
          <a:xfrm>
            <a:off x="6598444" y="1317380"/>
            <a:ext cx="4252461" cy="965729"/>
            <a:chOff x="4622525" y="3017393"/>
            <a:chExt cx="3530566" cy="811440"/>
          </a:xfrm>
        </p:grpSpPr>
        <p:sp>
          <p:nvSpPr>
            <p:cNvPr id="13" name="圆角矩形 12"/>
            <p:cNvSpPr/>
            <p:nvPr/>
          </p:nvSpPr>
          <p:spPr>
            <a:xfrm>
              <a:off x="4622525" y="3017393"/>
              <a:ext cx="3479131" cy="811440"/>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5253725" y="3017393"/>
              <a:ext cx="2899366" cy="387907"/>
            </a:xfrm>
            <a:prstGeom prst="rect">
              <a:avLst/>
            </a:prstGeom>
            <a:noFill/>
          </p:spPr>
          <p:txBody>
            <a:bodyPr wrap="square" rtlCol="0">
              <a:spAutoFit/>
            </a:bodyPr>
            <a:lstStyle/>
            <a:p>
              <a:r>
                <a:rPr lang="en-US" altLang="zh-CN" sz="2400" dirty="0">
                  <a:solidFill>
                    <a:srgbClr val="3C3C3C"/>
                  </a:solidFill>
                  <a:latin typeface="微软雅黑" panose="020B0503020204020204" pitchFamily="34" charset="-122"/>
                  <a:ea typeface="微软雅黑" panose="020B0503020204020204" pitchFamily="34" charset="-122"/>
                </a:rPr>
                <a:t>Specification</a:t>
              </a:r>
            </a:p>
          </p:txBody>
        </p:sp>
      </p:grpSp>
      <p:grpSp>
        <p:nvGrpSpPr>
          <p:cNvPr id="3" name="组合 2"/>
          <p:cNvGrpSpPr/>
          <p:nvPr/>
        </p:nvGrpSpPr>
        <p:grpSpPr>
          <a:xfrm>
            <a:off x="5838862" y="2697311"/>
            <a:ext cx="3636645" cy="905627"/>
            <a:chOff x="8374264" y="2041584"/>
            <a:chExt cx="3479131" cy="692459"/>
          </a:xfrm>
        </p:grpSpPr>
        <p:sp>
          <p:nvSpPr>
            <p:cNvPr id="25" name="圆角矩形 24"/>
            <p:cNvSpPr/>
            <p:nvPr/>
          </p:nvSpPr>
          <p:spPr>
            <a:xfrm>
              <a:off x="8374264" y="2041584"/>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p:cNvSpPr txBox="1"/>
            <p:nvPr/>
          </p:nvSpPr>
          <p:spPr>
            <a:xfrm>
              <a:off x="8944850" y="2098279"/>
              <a:ext cx="2337958" cy="349097"/>
            </a:xfrm>
            <a:prstGeom prst="rect">
              <a:avLst/>
            </a:prstGeom>
            <a:noFill/>
          </p:spPr>
          <p:txBody>
            <a:bodyPr wrap="square" rtlCol="0">
              <a:spAutoFit/>
            </a:bodyPr>
            <a:lstStyle/>
            <a:p>
              <a:r>
                <a:rPr lang="en-US" altLang="zh-CN" sz="2400" dirty="0">
                  <a:solidFill>
                    <a:srgbClr val="3C3C3C"/>
                  </a:solidFill>
                  <a:latin typeface="微软雅黑" panose="020B0503020204020204" pitchFamily="34" charset="-122"/>
                  <a:ea typeface="微软雅黑" panose="020B0503020204020204" pitchFamily="34" charset="-122"/>
                </a:rPr>
                <a:t>Main features</a:t>
              </a:r>
            </a:p>
          </p:txBody>
        </p:sp>
      </p:grpSp>
      <p:grpSp>
        <p:nvGrpSpPr>
          <p:cNvPr id="4" name="组合 3"/>
          <p:cNvGrpSpPr/>
          <p:nvPr/>
        </p:nvGrpSpPr>
        <p:grpSpPr>
          <a:xfrm>
            <a:off x="3969594" y="3944308"/>
            <a:ext cx="5257700" cy="869038"/>
            <a:chOff x="8275895" y="558928"/>
            <a:chExt cx="3479131" cy="692459"/>
          </a:xfrm>
        </p:grpSpPr>
        <p:sp>
          <p:nvSpPr>
            <p:cNvPr id="26" name="圆角矩形 25"/>
            <p:cNvSpPr/>
            <p:nvPr/>
          </p:nvSpPr>
          <p:spPr>
            <a:xfrm>
              <a:off x="8275895" y="558928"/>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8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文本框 20"/>
            <p:cNvSpPr txBox="1"/>
            <p:nvPr/>
          </p:nvSpPr>
          <p:spPr>
            <a:xfrm>
              <a:off x="8735591" y="612769"/>
              <a:ext cx="2559737" cy="386021"/>
            </a:xfrm>
            <a:prstGeom prst="rect">
              <a:avLst/>
            </a:prstGeom>
            <a:noFill/>
          </p:spPr>
          <p:txBody>
            <a:bodyPr wrap="square" rtlCol="0">
              <a:spAutoFit/>
            </a:bodyPr>
            <a:lstStyle/>
            <a:p>
              <a:r>
                <a:rPr lang="en-US" altLang="zh-CN" sz="2400" dirty="0">
                  <a:solidFill>
                    <a:srgbClr val="3C3C3C"/>
                  </a:solidFill>
                  <a:latin typeface="微软雅黑" panose="020B0503020204020204" pitchFamily="34" charset="-122"/>
                  <a:ea typeface="微软雅黑" panose="020B0503020204020204" pitchFamily="34" charset="-122"/>
                </a:rPr>
                <a:t>Benefit, User Friendliness</a:t>
              </a:r>
            </a:p>
          </p:txBody>
        </p:sp>
      </p:grpSp>
      <p:grpSp>
        <p:nvGrpSpPr>
          <p:cNvPr id="8" name="组合 7"/>
          <p:cNvGrpSpPr/>
          <p:nvPr/>
        </p:nvGrpSpPr>
        <p:grpSpPr>
          <a:xfrm>
            <a:off x="3039288" y="5387547"/>
            <a:ext cx="3395993" cy="751974"/>
            <a:chOff x="7738003" y="166921"/>
            <a:chExt cx="3479131" cy="692459"/>
          </a:xfrm>
        </p:grpSpPr>
        <p:sp>
          <p:nvSpPr>
            <p:cNvPr id="27" name="圆角矩形 26"/>
            <p:cNvSpPr/>
            <p:nvPr/>
          </p:nvSpPr>
          <p:spPr>
            <a:xfrm>
              <a:off x="7738003" y="166921"/>
              <a:ext cx="3479131" cy="692459"/>
            </a:xfrm>
            <a:prstGeom prst="roundRect">
              <a:avLst>
                <a:gd name="adj" fmla="val 50000"/>
              </a:avLst>
            </a:prstGeom>
            <a:gradFill>
              <a:gsLst>
                <a:gs pos="0">
                  <a:schemeClr val="bg1"/>
                </a:gs>
                <a:gs pos="100000">
                  <a:schemeClr val="accent2">
                    <a:alpha val="32000"/>
                    <a:lumMod val="0"/>
                    <a:lumOff val="100000"/>
                  </a:schemeClr>
                </a:gs>
                <a:gs pos="56000">
                  <a:schemeClr val="tx1">
                    <a:lumMod val="12000"/>
                    <a:lumOff val="88000"/>
                    <a:alpha val="92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p:cNvSpPr txBox="1"/>
            <p:nvPr/>
          </p:nvSpPr>
          <p:spPr>
            <a:xfrm>
              <a:off x="8130115" y="374668"/>
              <a:ext cx="3003821" cy="461665"/>
            </a:xfrm>
            <a:prstGeom prst="rect">
              <a:avLst/>
            </a:prstGeom>
            <a:noFill/>
          </p:spPr>
          <p:txBody>
            <a:bodyPr wrap="square" rtlCol="0">
              <a:spAutoFit/>
            </a:bodyPr>
            <a:lstStyle/>
            <a:p>
              <a:r>
                <a:rPr lang="en-US" altLang="zh-CN" sz="2400" dirty="0">
                  <a:solidFill>
                    <a:srgbClr val="3C3C3C"/>
                  </a:solidFill>
                  <a:latin typeface="微软雅黑" panose="020B0503020204020204" pitchFamily="34" charset="-122"/>
                  <a:ea typeface="微软雅黑" panose="020B0503020204020204" pitchFamily="34" charset="-122"/>
                </a:rPr>
                <a:t>Demonstration</a:t>
              </a:r>
            </a:p>
          </p:txBody>
        </p:sp>
      </p:grpSp>
      <p:sp>
        <p:nvSpPr>
          <p:cNvPr id="9" name="文本框 8"/>
          <p:cNvSpPr txBox="1"/>
          <p:nvPr/>
        </p:nvSpPr>
        <p:spPr>
          <a:xfrm>
            <a:off x="415975" y="2422110"/>
            <a:ext cx="4252461" cy="1107996"/>
          </a:xfrm>
          <a:prstGeom prst="rect">
            <a:avLst/>
          </a:prstGeom>
          <a:noFill/>
        </p:spPr>
        <p:txBody>
          <a:bodyPr wrap="square" rtlCol="0">
            <a:spAutoFit/>
          </a:bodyPr>
          <a:lstStyle/>
          <a:p>
            <a:r>
              <a:rPr lang="en-US" altLang="zh-CN" sz="6600" dirty="0">
                <a:solidFill>
                  <a:schemeClr val="bg1"/>
                </a:solidFill>
                <a:latin typeface="微软雅黑" panose="020B0503020204020204" pitchFamily="34" charset="-122"/>
                <a:ea typeface="微软雅黑" panose="020B0503020204020204" pitchFamily="34" charset="-122"/>
              </a:rPr>
              <a:t>CONTENS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7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9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12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4" name="矩形 43"/>
          <p:cNvSpPr/>
          <p:nvPr/>
        </p:nvSpPr>
        <p:spPr>
          <a:xfrm>
            <a:off x="3234690" y="2484120"/>
            <a:ext cx="8734425" cy="2553335"/>
          </a:xfrm>
          <a:prstGeom prst="rect">
            <a:avLst/>
          </a:prstGeom>
        </p:spPr>
        <p:txBody>
          <a:bodyPr wrap="square">
            <a:spAutoFit/>
          </a:bodyPr>
          <a:lstStyle/>
          <a:p>
            <a:r>
              <a:rPr lang="en-US" altLang="zh-CN" sz="3200">
                <a:solidFill>
                  <a:schemeClr val="bg1">
                    <a:lumMod val="95000"/>
                  </a:schemeClr>
                </a:solidFill>
                <a:latin typeface="微软雅黑" panose="020B0503020204020204" pitchFamily="34" charset="-122"/>
                <a:ea typeface="微软雅黑" panose="020B0503020204020204" pitchFamily="34" charset="-122"/>
              </a:rPr>
              <a:t>Different users see different initial interfaces. </a:t>
            </a:r>
          </a:p>
          <a:p>
            <a:r>
              <a:rPr lang="en-US" altLang="zh-CN" sz="3200">
                <a:solidFill>
                  <a:schemeClr val="bg1">
                    <a:lumMod val="95000"/>
                  </a:schemeClr>
                </a:solidFill>
                <a:latin typeface="微软雅黑" panose="020B0503020204020204" pitchFamily="34" charset="-122"/>
                <a:ea typeface="微软雅黑" panose="020B0503020204020204" pitchFamily="34" charset="-122"/>
              </a:rPr>
              <a:t>Here, we control the permissions of different users through the hover. </a:t>
            </a:r>
          </a:p>
          <a:p>
            <a:endParaRPr lang="en-US" altLang="zh-CN" sz="3200">
              <a:solidFill>
                <a:schemeClr val="bg1">
                  <a:lumMod val="9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3234496" y="304968"/>
            <a:ext cx="4583877" cy="768350"/>
          </a:xfrm>
          <a:prstGeom prst="rect">
            <a:avLst/>
          </a:prstGeom>
        </p:spPr>
        <p:txBody>
          <a:bodyPr wrap="square">
            <a:spAutoFit/>
          </a:bodyPr>
          <a:lstStyle/>
          <a:p>
            <a:r>
              <a:rPr lang="en-US" altLang="zh-CN" sz="4400" b="1">
                <a:solidFill>
                  <a:schemeClr val="bg1">
                    <a:lumMod val="95000"/>
                  </a:schemeClr>
                </a:solidFill>
                <a:latin typeface="微软雅黑" panose="020B0503020204020204" pitchFamily="34" charset="-122"/>
                <a:ea typeface="微软雅黑" panose="020B0503020204020204" pitchFamily="34" charset="-122"/>
              </a:rPr>
              <a:t>Hover</a:t>
            </a:r>
          </a:p>
        </p:txBody>
      </p:sp>
      <p:sp>
        <p:nvSpPr>
          <p:cNvPr id="55" name="菱形 54"/>
          <p:cNvSpPr/>
          <p:nvPr/>
        </p:nvSpPr>
        <p:spPr>
          <a:xfrm rot="4499958">
            <a:off x="779215" y="2117694"/>
            <a:ext cx="1620868" cy="162086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rot="4499958">
            <a:off x="430117" y="1776804"/>
            <a:ext cx="2319066" cy="2319066"/>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6db9de9f3e113b5d1c90a8768f2eb3b"/>
          <p:cNvPicPr>
            <a:picLocks noChangeAspect="1"/>
          </p:cNvPicPr>
          <p:nvPr/>
        </p:nvPicPr>
        <p:blipFill>
          <a:blip r:embed="rId2"/>
          <a:srcRect l="2005" b="-167"/>
          <a:stretch>
            <a:fillRect/>
          </a:stretch>
        </p:blipFill>
        <p:spPr>
          <a:xfrm>
            <a:off x="0" y="-11430"/>
            <a:ext cx="2761615" cy="68694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700" fill="hold"/>
                                        <p:tgtEl>
                                          <p:spTgt spid="55"/>
                                        </p:tgtEl>
                                        <p:attrNameLst>
                                          <p:attrName>ppt_w</p:attrName>
                                        </p:attrNameLst>
                                      </p:cBhvr>
                                      <p:tavLst>
                                        <p:tav tm="0">
                                          <p:val>
                                            <p:fltVal val="0"/>
                                          </p:val>
                                        </p:tav>
                                        <p:tav tm="100000">
                                          <p:val>
                                            <p:strVal val="#ppt_w"/>
                                          </p:val>
                                        </p:tav>
                                      </p:tavLst>
                                    </p:anim>
                                    <p:anim calcmode="lin" valueType="num">
                                      <p:cBhvr>
                                        <p:cTn id="12" dur="700" fill="hold"/>
                                        <p:tgtEl>
                                          <p:spTgt spid="55"/>
                                        </p:tgtEl>
                                        <p:attrNameLst>
                                          <p:attrName>ppt_h</p:attrName>
                                        </p:attrNameLst>
                                      </p:cBhvr>
                                      <p:tavLst>
                                        <p:tav tm="0">
                                          <p:val>
                                            <p:fltVal val="0"/>
                                          </p:val>
                                        </p:tav>
                                        <p:tav tm="100000">
                                          <p:val>
                                            <p:strVal val="#ppt_h"/>
                                          </p:val>
                                        </p:tav>
                                      </p:tavLst>
                                    </p:anim>
                                    <p:animEffect transition="in" filter="fade">
                                      <p:cBhvr>
                                        <p:cTn id="13" dur="700"/>
                                        <p:tgtEl>
                                          <p:spTgt spid="55"/>
                                        </p:tgtEl>
                                      </p:cBhvr>
                                    </p:animEffect>
                                  </p:childTnLst>
                                </p:cTn>
                              </p:par>
                              <p:par>
                                <p:cTn id="14" presetID="53" presetClass="entr" presetSubtype="16" fill="hold" grpId="0" nodeType="withEffect">
                                  <p:stCondLst>
                                    <p:cond delay="300"/>
                                  </p:stCondLst>
                                  <p:childTnLst>
                                    <p:set>
                                      <p:cBhvr>
                                        <p:cTn id="15" dur="1" fill="hold">
                                          <p:stCondLst>
                                            <p:cond delay="0"/>
                                          </p:stCondLst>
                                        </p:cTn>
                                        <p:tgtEl>
                                          <p:spTgt spid="58"/>
                                        </p:tgtEl>
                                        <p:attrNameLst>
                                          <p:attrName>style.visibility</p:attrName>
                                        </p:attrNameLst>
                                      </p:cBhvr>
                                      <p:to>
                                        <p:strVal val="visible"/>
                                      </p:to>
                                    </p:set>
                                    <p:anim calcmode="lin" valueType="num">
                                      <p:cBhvr>
                                        <p:cTn id="16" dur="700" fill="hold"/>
                                        <p:tgtEl>
                                          <p:spTgt spid="58"/>
                                        </p:tgtEl>
                                        <p:attrNameLst>
                                          <p:attrName>ppt_w</p:attrName>
                                        </p:attrNameLst>
                                      </p:cBhvr>
                                      <p:tavLst>
                                        <p:tav tm="0">
                                          <p:val>
                                            <p:fltVal val="0"/>
                                          </p:val>
                                        </p:tav>
                                        <p:tav tm="100000">
                                          <p:val>
                                            <p:strVal val="#ppt_w"/>
                                          </p:val>
                                        </p:tav>
                                      </p:tavLst>
                                    </p:anim>
                                    <p:anim calcmode="lin" valueType="num">
                                      <p:cBhvr>
                                        <p:cTn id="17" dur="700" fill="hold"/>
                                        <p:tgtEl>
                                          <p:spTgt spid="58"/>
                                        </p:tgtEl>
                                        <p:attrNameLst>
                                          <p:attrName>ppt_h</p:attrName>
                                        </p:attrNameLst>
                                      </p:cBhvr>
                                      <p:tavLst>
                                        <p:tav tm="0">
                                          <p:val>
                                            <p:fltVal val="0"/>
                                          </p:val>
                                        </p:tav>
                                        <p:tav tm="100000">
                                          <p:val>
                                            <p:strVal val="#ppt_h"/>
                                          </p:val>
                                        </p:tav>
                                      </p:tavLst>
                                    </p:anim>
                                    <p:animEffect transition="in" filter="fade">
                                      <p:cBhvr>
                                        <p:cTn id="18" dur="700"/>
                                        <p:tgtEl>
                                          <p:spTgt spid="58"/>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4" grpId="0"/>
      <p:bldP spid="55"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597595" y="421046"/>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rPr>
              <a:t>Userfriendly-</a:t>
            </a:r>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Administrator</a:t>
            </a:r>
            <a:r>
              <a:rPr lang="en-US" altLang="zh-CN" sz="2400">
                <a:solidFill>
                  <a:schemeClr val="bg1">
                    <a:lumMod val="95000"/>
                  </a:schemeClr>
                </a:solidFill>
                <a:latin typeface="微软雅黑" panose="020B0503020204020204" pitchFamily="34" charset="-122"/>
                <a:ea typeface="微软雅黑" panose="020B0503020204020204" pitchFamily="34" charset="-122"/>
              </a:rPr>
              <a:t> </a:t>
            </a:r>
          </a:p>
        </p:txBody>
      </p:sp>
      <p:sp>
        <p:nvSpPr>
          <p:cNvPr id="23" name="矩形 22"/>
          <p:cNvSpPr/>
          <p:nvPr/>
        </p:nvSpPr>
        <p:spPr>
          <a:xfrm>
            <a:off x="4489450" y="2667635"/>
            <a:ext cx="7298690" cy="1308735"/>
          </a:xfrm>
          <a:prstGeom prst="rect">
            <a:avLst/>
          </a:prstGeom>
        </p:spPr>
        <p:txBody>
          <a:bodyPr wrap="square">
            <a:spAutoFit/>
          </a:bodyPr>
          <a:lstStyle/>
          <a:p>
            <a:pPr>
              <a:lnSpc>
                <a:spcPct val="120000"/>
              </a:lnSpc>
            </a:pPr>
            <a:r>
              <a:rPr lang="en-US" altLang="zh-CN" sz="2200">
                <a:solidFill>
                  <a:schemeClr val="bg1">
                    <a:lumMod val="95000"/>
                  </a:schemeClr>
                </a:solidFill>
                <a:latin typeface="微软雅黑" panose="020B0503020204020204" pitchFamily="34" charset="-122"/>
                <a:ea typeface="微软雅黑" panose="020B0503020204020204" pitchFamily="34" charset="-122"/>
              </a:rPr>
              <a:t>We provide a function of recording table data. The administrator can directly upload an excel table containing a large number of posters.</a:t>
            </a:r>
          </a:p>
        </p:txBody>
      </p:sp>
      <p:sp>
        <p:nvSpPr>
          <p:cNvPr id="25" name="矩形 24"/>
          <p:cNvSpPr/>
          <p:nvPr/>
        </p:nvSpPr>
        <p:spPr>
          <a:xfrm>
            <a:off x="923096" y="4973314"/>
            <a:ext cx="4583877" cy="457200"/>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rPr>
              <a:t>Click Here</a:t>
            </a:r>
          </a:p>
        </p:txBody>
      </p:sp>
      <p:pic>
        <p:nvPicPr>
          <p:cNvPr id="3" name="图片 2" descr="e4649db4722767501f604dfab364a50"/>
          <p:cNvPicPr>
            <a:picLocks noChangeAspect="1"/>
          </p:cNvPicPr>
          <p:nvPr/>
        </p:nvPicPr>
        <p:blipFill>
          <a:blip r:embed="rId2"/>
          <a:srcRect l="27166" r="28014"/>
          <a:stretch>
            <a:fillRect/>
          </a:stretch>
        </p:blipFill>
        <p:spPr>
          <a:xfrm>
            <a:off x="473710" y="878205"/>
            <a:ext cx="3700780" cy="5699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Userfriendly-Administrator</a:t>
            </a:r>
            <a:r>
              <a:rPr lang="en-US" altLang="zh-CN" sz="2400">
                <a:solidFill>
                  <a:schemeClr val="bg1">
                    <a:lumMod val="95000"/>
                  </a:schemeClr>
                </a:solidFill>
                <a:latin typeface="微软雅黑" panose="020B0503020204020204" pitchFamily="34" charset="-122"/>
                <a:ea typeface="微软雅黑" panose="020B0503020204020204" pitchFamily="34" charset="-122"/>
              </a:rPr>
              <a:t> </a:t>
            </a:r>
          </a:p>
        </p:txBody>
      </p:sp>
      <p:grpSp>
        <p:nvGrpSpPr>
          <p:cNvPr id="16" name="组合 15"/>
          <p:cNvGrpSpPr/>
          <p:nvPr/>
        </p:nvGrpSpPr>
        <p:grpSpPr>
          <a:xfrm>
            <a:off x="6667170" y="1738518"/>
            <a:ext cx="244572" cy="505317"/>
            <a:chOff x="815010" y="4841381"/>
            <a:chExt cx="244572" cy="505317"/>
          </a:xfrm>
        </p:grpSpPr>
        <p:sp>
          <p:nvSpPr>
            <p:cNvPr id="17" name="圆角矩形 16"/>
            <p:cNvSpPr/>
            <p:nvPr/>
          </p:nvSpPr>
          <p:spPr>
            <a:xfrm>
              <a:off x="815010" y="4841381"/>
              <a:ext cx="139739" cy="50531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flipH="1">
              <a:off x="1002315" y="4950530"/>
              <a:ext cx="57267" cy="28701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695131" y="5079379"/>
            <a:ext cx="10854376" cy="902970"/>
          </a:xfrm>
          <a:prstGeom prst="rect">
            <a:avLst/>
          </a:prstGeom>
        </p:spPr>
        <p:txBody>
          <a:bodyPr wrap="square">
            <a:spAutoFit/>
          </a:bodyPr>
          <a:lstStyle/>
          <a:p>
            <a:pPr>
              <a:lnSpc>
                <a:spcPct val="120000"/>
              </a:lnSpc>
            </a:pPr>
            <a:r>
              <a:rPr lang="en-US" altLang="zh-CN" sz="2200">
                <a:solidFill>
                  <a:schemeClr val="bg1">
                    <a:lumMod val="95000"/>
                  </a:schemeClr>
                </a:solidFill>
                <a:latin typeface="微软雅黑" panose="020B0503020204020204" pitchFamily="34" charset="-122"/>
                <a:ea typeface="微软雅黑" panose="020B0503020204020204" pitchFamily="34" charset="-122"/>
              </a:rPr>
              <a:t>The administrator can randomly generate passwords for all advanced users with one click.</a:t>
            </a:r>
          </a:p>
        </p:txBody>
      </p:sp>
      <p:pic>
        <p:nvPicPr>
          <p:cNvPr id="2" name="图片 1" descr="cd4dc16470c95896fd787333b6fd528"/>
          <p:cNvPicPr>
            <a:picLocks noChangeAspect="1"/>
          </p:cNvPicPr>
          <p:nvPr/>
        </p:nvPicPr>
        <p:blipFill>
          <a:blip r:embed="rId2"/>
          <a:stretch>
            <a:fillRect/>
          </a:stretch>
        </p:blipFill>
        <p:spPr>
          <a:xfrm>
            <a:off x="612140" y="1151255"/>
            <a:ext cx="10937875" cy="3534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561400" y="276266"/>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Userfriendly-Judge</a:t>
            </a:r>
            <a:endParaRPr lang="en-US" altLang="zh-CN" sz="24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667170" y="1738518"/>
            <a:ext cx="244572" cy="505317"/>
            <a:chOff x="815010" y="4841381"/>
            <a:chExt cx="244572" cy="505317"/>
          </a:xfrm>
        </p:grpSpPr>
        <p:sp>
          <p:nvSpPr>
            <p:cNvPr id="17" name="圆角矩形 16"/>
            <p:cNvSpPr/>
            <p:nvPr/>
          </p:nvSpPr>
          <p:spPr>
            <a:xfrm>
              <a:off x="815010" y="4841381"/>
              <a:ext cx="139739" cy="50531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flipH="1">
              <a:off x="1002315" y="4950530"/>
              <a:ext cx="57267" cy="28701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27990" y="5681345"/>
            <a:ext cx="11527155" cy="902970"/>
          </a:xfrm>
          <a:prstGeom prst="rect">
            <a:avLst/>
          </a:prstGeom>
        </p:spPr>
        <p:txBody>
          <a:bodyPr wrap="square">
            <a:spAutoFit/>
          </a:bodyPr>
          <a:lstStyle/>
          <a:p>
            <a:pPr>
              <a:lnSpc>
                <a:spcPct val="120000"/>
              </a:lnSpc>
            </a:pPr>
            <a:r>
              <a:rPr lang="en-US" altLang="zh-CN" sz="2200">
                <a:solidFill>
                  <a:schemeClr val="bg1">
                    <a:lumMod val="95000"/>
                  </a:schemeClr>
                </a:solidFill>
                <a:latin typeface="微软雅黑" panose="020B0503020204020204" pitchFamily="34" charset="-122"/>
                <a:ea typeface="微软雅黑" panose="020B0503020204020204" pitchFamily="34" charset="-122"/>
              </a:rPr>
              <a:t>For two classes with similar permissions, judge and headjudge, we let them all see all the posters.</a:t>
            </a:r>
          </a:p>
        </p:txBody>
      </p:sp>
      <p:pic>
        <p:nvPicPr>
          <p:cNvPr id="2" name="图片 1" descr="aefe9153e896f8f618dabb14dbb9a72"/>
          <p:cNvPicPr>
            <a:picLocks noChangeAspect="1"/>
          </p:cNvPicPr>
          <p:nvPr/>
        </p:nvPicPr>
        <p:blipFill>
          <a:blip r:embed="rId2"/>
          <a:stretch>
            <a:fillRect/>
          </a:stretch>
        </p:blipFill>
        <p:spPr>
          <a:xfrm>
            <a:off x="2223135" y="809625"/>
            <a:ext cx="7746365" cy="47986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Userfriendly-Judge</a:t>
            </a:r>
            <a:r>
              <a:rPr lang="en-US" altLang="zh-CN" sz="2400">
                <a:solidFill>
                  <a:schemeClr val="bg1">
                    <a:lumMod val="95000"/>
                  </a:schemeClr>
                </a:solidFill>
                <a:latin typeface="微软雅黑" panose="020B0503020204020204" pitchFamily="34" charset="-122"/>
                <a:ea typeface="微软雅黑" panose="020B0503020204020204" pitchFamily="34" charset="-122"/>
              </a:rPr>
              <a:t> </a:t>
            </a:r>
          </a:p>
        </p:txBody>
      </p:sp>
      <p:pic>
        <p:nvPicPr>
          <p:cNvPr id="3" name="图片 2" descr="61e7ef5bbb27cc460995ca3b7c82931"/>
          <p:cNvPicPr>
            <a:picLocks noChangeAspect="1"/>
          </p:cNvPicPr>
          <p:nvPr/>
        </p:nvPicPr>
        <p:blipFill>
          <a:blip r:embed="rId2"/>
          <a:stretch>
            <a:fillRect/>
          </a:stretch>
        </p:blipFill>
        <p:spPr>
          <a:xfrm>
            <a:off x="1724025" y="1105535"/>
            <a:ext cx="8061960" cy="4277360"/>
          </a:xfrm>
          <a:prstGeom prst="rect">
            <a:avLst/>
          </a:prstGeom>
        </p:spPr>
      </p:pic>
      <p:pic>
        <p:nvPicPr>
          <p:cNvPr id="5" name="图片 4" descr="dce1b448b03532bf1c44d3d0ed82452"/>
          <p:cNvPicPr>
            <a:picLocks noChangeAspect="1"/>
          </p:cNvPicPr>
          <p:nvPr/>
        </p:nvPicPr>
        <p:blipFill>
          <a:blip r:embed="rId3"/>
          <a:stretch>
            <a:fillRect/>
          </a:stretch>
        </p:blipFill>
        <p:spPr>
          <a:xfrm>
            <a:off x="932815" y="5741670"/>
            <a:ext cx="9643745" cy="550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Feature-Student</a:t>
            </a:r>
            <a:endParaRPr lang="en-US" altLang="zh-CN" sz="240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descr="c4156abe690e5fda6cc2af3179c8a70"/>
          <p:cNvPicPr>
            <a:picLocks noChangeAspect="1"/>
          </p:cNvPicPr>
          <p:nvPr/>
        </p:nvPicPr>
        <p:blipFill>
          <a:blip r:embed="rId2"/>
          <a:stretch>
            <a:fillRect/>
          </a:stretch>
        </p:blipFill>
        <p:spPr>
          <a:xfrm>
            <a:off x="831215" y="1099185"/>
            <a:ext cx="4632325" cy="4742815"/>
          </a:xfrm>
          <a:prstGeom prst="rect">
            <a:avLst/>
          </a:prstGeom>
        </p:spPr>
      </p:pic>
      <p:pic>
        <p:nvPicPr>
          <p:cNvPr id="4" name="图片 3" descr="5b84c202a83f60f3d75bb644eae5995"/>
          <p:cNvPicPr>
            <a:picLocks noChangeAspect="1"/>
          </p:cNvPicPr>
          <p:nvPr/>
        </p:nvPicPr>
        <p:blipFill>
          <a:blip r:embed="rId3"/>
          <a:stretch>
            <a:fillRect/>
          </a:stretch>
        </p:blipFill>
        <p:spPr>
          <a:xfrm>
            <a:off x="6348730" y="1099185"/>
            <a:ext cx="4466590" cy="4742815"/>
          </a:xfrm>
          <a:prstGeom prst="rect">
            <a:avLst/>
          </a:prstGeom>
        </p:spPr>
      </p:pic>
      <p:sp>
        <p:nvSpPr>
          <p:cNvPr id="6" name="矩形 5"/>
          <p:cNvSpPr/>
          <p:nvPr/>
        </p:nvSpPr>
        <p:spPr>
          <a:xfrm>
            <a:off x="478790" y="5842000"/>
            <a:ext cx="11527155" cy="902970"/>
          </a:xfrm>
          <a:prstGeom prst="rect">
            <a:avLst/>
          </a:prstGeom>
        </p:spPr>
        <p:txBody>
          <a:bodyPr wrap="square">
            <a:spAutoFit/>
          </a:bodyPr>
          <a:lstStyle/>
          <a:p>
            <a:pPr>
              <a:lnSpc>
                <a:spcPct val="120000"/>
              </a:lnSpc>
            </a:pPr>
            <a:r>
              <a:rPr lang="en-US" altLang="zh-CN" sz="2200">
                <a:solidFill>
                  <a:schemeClr val="bg1">
                    <a:lumMod val="95000"/>
                  </a:schemeClr>
                </a:solidFill>
                <a:latin typeface="微软雅黑" panose="020B0503020204020204" pitchFamily="34" charset="-122"/>
                <a:ea typeface="微软雅黑" panose="020B0503020204020204" pitchFamily="34" charset="-122"/>
              </a:rPr>
              <a:t>When students vote, our system will detect whether the students have finished voting. If they have already voted, they can't vote for others.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Feature-Luckdraw</a:t>
            </a:r>
            <a:endParaRPr lang="en-US" altLang="zh-CN" sz="240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descr="88fae3699d01dd746ba70d9a7f8b96d"/>
          <p:cNvPicPr>
            <a:picLocks noChangeAspect="1"/>
          </p:cNvPicPr>
          <p:nvPr/>
        </p:nvPicPr>
        <p:blipFill>
          <a:blip r:embed="rId2"/>
          <a:stretch>
            <a:fillRect/>
          </a:stretch>
        </p:blipFill>
        <p:spPr>
          <a:xfrm>
            <a:off x="180975" y="1469390"/>
            <a:ext cx="5446395" cy="3736975"/>
          </a:xfrm>
          <a:prstGeom prst="rect">
            <a:avLst/>
          </a:prstGeom>
        </p:spPr>
      </p:pic>
      <p:pic>
        <p:nvPicPr>
          <p:cNvPr id="3" name="图片 2" descr="e4cb8c1866417bd368e774083bfae00"/>
          <p:cNvPicPr>
            <a:picLocks noChangeAspect="1"/>
          </p:cNvPicPr>
          <p:nvPr/>
        </p:nvPicPr>
        <p:blipFill>
          <a:blip r:embed="rId3"/>
          <a:stretch>
            <a:fillRect/>
          </a:stretch>
        </p:blipFill>
        <p:spPr>
          <a:xfrm>
            <a:off x="5754370" y="1567180"/>
            <a:ext cx="6308090" cy="3540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矩形 14"/>
          <p:cNvSpPr/>
          <p:nvPr/>
        </p:nvSpPr>
        <p:spPr>
          <a:xfrm>
            <a:off x="612200" y="524551"/>
            <a:ext cx="4583877" cy="460375"/>
          </a:xfrm>
          <a:prstGeom prst="rect">
            <a:avLst/>
          </a:prstGeom>
        </p:spPr>
        <p:txBody>
          <a:bodyPr wrap="square">
            <a:spAutoFit/>
          </a:bodyPr>
          <a:lstStyle/>
          <a:p>
            <a:r>
              <a:rPr lang="en-US" altLang="zh-CN" sz="2400">
                <a:solidFill>
                  <a:schemeClr val="bg1">
                    <a:lumMod val="95000"/>
                  </a:schemeClr>
                </a:solidFill>
                <a:latin typeface="微软雅黑" panose="020B0503020204020204" pitchFamily="34" charset="-122"/>
                <a:ea typeface="微软雅黑" panose="020B0503020204020204" pitchFamily="34" charset="-122"/>
                <a:sym typeface="+mn-ea"/>
              </a:rPr>
              <a:t>Feature-Poster</a:t>
            </a:r>
            <a:endParaRPr lang="en-US" altLang="zh-CN" sz="240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图片 1" descr="9bbec4febb4dd3078457a5e139afc71"/>
          <p:cNvPicPr>
            <a:picLocks noChangeAspect="1"/>
          </p:cNvPicPr>
          <p:nvPr/>
        </p:nvPicPr>
        <p:blipFill>
          <a:blip r:embed="rId2"/>
          <a:stretch>
            <a:fillRect/>
          </a:stretch>
        </p:blipFill>
        <p:spPr>
          <a:xfrm>
            <a:off x="1111885" y="1536065"/>
            <a:ext cx="10401300" cy="3215005"/>
          </a:xfrm>
          <a:prstGeom prst="rect">
            <a:avLst/>
          </a:prstGeom>
        </p:spPr>
      </p:pic>
      <p:sp>
        <p:nvSpPr>
          <p:cNvPr id="6" name="矩形 5"/>
          <p:cNvSpPr/>
          <p:nvPr/>
        </p:nvSpPr>
        <p:spPr>
          <a:xfrm>
            <a:off x="548640" y="5151755"/>
            <a:ext cx="11527155" cy="1308735"/>
          </a:xfrm>
          <a:prstGeom prst="rect">
            <a:avLst/>
          </a:prstGeom>
        </p:spPr>
        <p:txBody>
          <a:bodyPr wrap="square">
            <a:spAutoFit/>
          </a:bodyPr>
          <a:lstStyle/>
          <a:p>
            <a:pPr>
              <a:lnSpc>
                <a:spcPct val="120000"/>
              </a:lnSpc>
            </a:pPr>
            <a:r>
              <a:rPr lang="en-US" altLang="zh-CN" sz="2200">
                <a:solidFill>
                  <a:schemeClr val="bg1">
                    <a:lumMod val="95000"/>
                  </a:schemeClr>
                </a:solidFill>
                <a:latin typeface="微软雅黑" panose="020B0503020204020204" pitchFamily="34" charset="-122"/>
                <a:ea typeface="微软雅黑" panose="020B0503020204020204" pitchFamily="34" charset="-122"/>
              </a:rPr>
              <a:t>The poster photos we upload to the website will be files with various names, but the photos saved in the folder of our program after uploading will record the corresponding poster ID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search"/>
          <p:cNvPicPr>
            <a:picLocks noChangeAspect="1"/>
          </p:cNvPicPr>
          <p:nvPr/>
        </p:nvPicPr>
        <p:blipFill>
          <a:blip r:embed="rId2"/>
          <a:stretch>
            <a:fillRect/>
          </a:stretch>
        </p:blipFill>
        <p:spPr>
          <a:xfrm>
            <a:off x="-635" y="-394335"/>
            <a:ext cx="12263755" cy="8173720"/>
          </a:xfrm>
          <a:prstGeom prst="rect">
            <a:avLst/>
          </a:prstGeom>
        </p:spPr>
      </p:pic>
      <p:sp>
        <p:nvSpPr>
          <p:cNvPr id="15" name="矩形 2"/>
          <p:cNvSpPr>
            <a:spLocks noChangeArrowheads="1"/>
          </p:cNvSpPr>
          <p:nvPr/>
        </p:nvSpPr>
        <p:spPr bwMode="auto">
          <a:xfrm>
            <a:off x="-60325" y="-484505"/>
            <a:ext cx="12499340" cy="8263890"/>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4" name="文本框 3"/>
          <p:cNvSpPr txBox="1"/>
          <p:nvPr/>
        </p:nvSpPr>
        <p:spPr>
          <a:xfrm>
            <a:off x="776605" y="3750945"/>
            <a:ext cx="3495040" cy="706755"/>
          </a:xfrm>
          <a:prstGeom prst="rect">
            <a:avLst/>
          </a:prstGeom>
          <a:noFill/>
        </p:spPr>
        <p:txBody>
          <a:bodyPr wrap="square" rtlCol="0">
            <a:spAutoFit/>
          </a:bodyPr>
          <a:lstStyle/>
          <a:p>
            <a:r>
              <a:rPr lang="en-US" altLang="zh-CN" sz="4000">
                <a:solidFill>
                  <a:schemeClr val="bg1"/>
                </a:solidFill>
                <a:latin typeface="微软雅黑" panose="020B0503020204020204" pitchFamily="34" charset="-122"/>
                <a:ea typeface="微软雅黑" panose="020B0503020204020204" pitchFamily="34" charset="-122"/>
              </a:rPr>
              <a:t>PART FOUR</a:t>
            </a:r>
          </a:p>
        </p:txBody>
      </p:sp>
      <p:sp>
        <p:nvSpPr>
          <p:cNvPr id="9" name="文本框 8"/>
          <p:cNvSpPr txBox="1"/>
          <p:nvPr/>
        </p:nvSpPr>
        <p:spPr>
          <a:xfrm>
            <a:off x="1565429" y="2628175"/>
            <a:ext cx="1538913" cy="1106805"/>
          </a:xfrm>
          <a:prstGeom prst="rect">
            <a:avLst/>
          </a:prstGeom>
          <a:noFill/>
        </p:spPr>
        <p:txBody>
          <a:bodyPr wrap="square" rtlCol="0">
            <a:spAutoFit/>
          </a:bodyPr>
          <a:lstStyle/>
          <a:p>
            <a:r>
              <a:rPr lang="en-US" altLang="zh-CN" sz="6600" spc="600">
                <a:solidFill>
                  <a:schemeClr val="bg1"/>
                </a:solidFill>
                <a:latin typeface="微软雅黑" panose="020B0503020204020204" pitchFamily="34" charset="-122"/>
                <a:ea typeface="微软雅黑" panose="020B0503020204020204" pitchFamily="34" charset="-122"/>
              </a:rPr>
              <a:t>04</a:t>
            </a:r>
          </a:p>
        </p:txBody>
      </p:sp>
      <p:sp>
        <p:nvSpPr>
          <p:cNvPr id="5" name="矩形 4"/>
          <p:cNvSpPr/>
          <p:nvPr/>
        </p:nvSpPr>
        <p:spPr>
          <a:xfrm>
            <a:off x="685800" y="2305050"/>
            <a:ext cx="3274695" cy="22987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76800" y="3113405"/>
            <a:ext cx="6129655" cy="3415030"/>
          </a:xfrm>
          <a:prstGeom prst="rect">
            <a:avLst/>
          </a:prstGeom>
          <a:noFill/>
        </p:spPr>
        <p:txBody>
          <a:bodyPr wrap="square" rtlCol="0">
            <a:spAutoFit/>
          </a:bodyPr>
          <a:lstStyle/>
          <a:p>
            <a:r>
              <a:rPr lang="en-US" altLang="zh-CN" sz="5400">
                <a:solidFill>
                  <a:schemeClr val="bg1"/>
                </a:solidFill>
                <a:latin typeface="微软雅黑" panose="020B0503020204020204" pitchFamily="34" charset="-122"/>
                <a:ea typeface="微软雅黑" panose="020B0503020204020204" pitchFamily="34" charset="-122"/>
              </a:rPr>
              <a:t>Demo</a:t>
            </a:r>
          </a:p>
          <a:p>
            <a:endParaRPr lang="en-US" altLang="zh-CN" sz="5400">
              <a:solidFill>
                <a:schemeClr val="bg1"/>
              </a:solidFill>
              <a:latin typeface="微软雅黑" panose="020B0503020204020204" pitchFamily="34" charset="-122"/>
              <a:ea typeface="微软雅黑" panose="020B0503020204020204" pitchFamily="34" charset="-122"/>
            </a:endParaRPr>
          </a:p>
          <a:p>
            <a:r>
              <a:rPr lang="en-US" altLang="zh-CN" sz="5400">
                <a:solidFill>
                  <a:schemeClr val="bg1"/>
                </a:solidFill>
                <a:latin typeface="微软雅黑" panose="020B0503020204020204" pitchFamily="34" charset="-122"/>
                <a:ea typeface="微软雅黑" panose="020B0503020204020204" pitchFamily="34" charset="-122"/>
              </a:rPr>
              <a:t>					</a:t>
            </a:r>
          </a:p>
          <a:p>
            <a:r>
              <a:rPr lang="en-US" altLang="zh-CN" sz="5400">
                <a:solidFill>
                  <a:schemeClr val="bg1"/>
                </a:solidFill>
                <a:latin typeface="微软雅黑" panose="020B0503020204020204" pitchFamily="34" charset="-122"/>
                <a:ea typeface="微软雅黑" panose="020B0503020204020204" pitchFamily="34" charset="-122"/>
              </a:rPr>
              <a:t>				Barry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bldLvl="0" animBg="1"/>
      <p:bldP spid="10" grpId="0" bldLvl="0" animBg="1"/>
      <p:bldP spid="18" grpId="0" bldLvl="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2"/>
            <a:ext cx="12192000" cy="8128000"/>
          </a:xfrm>
          <a:prstGeom prst="rect">
            <a:avLst/>
          </a:prstGeom>
        </p:spPr>
      </p:pic>
      <p:sp>
        <p:nvSpPr>
          <p:cNvPr id="8" name="矩形 2"/>
          <p:cNvSpPr>
            <a:spLocks noChangeArrowheads="1"/>
          </p:cNvSpPr>
          <p:nvPr/>
        </p:nvSpPr>
        <p:spPr bwMode="auto">
          <a:xfrm>
            <a:off x="0" y="-15240"/>
            <a:ext cx="12243595" cy="6888163"/>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6" name="菱形 5"/>
          <p:cNvSpPr/>
          <p:nvPr/>
        </p:nvSpPr>
        <p:spPr>
          <a:xfrm>
            <a:off x="4371076" y="1667564"/>
            <a:ext cx="3449848" cy="3449848"/>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4579392" y="1875880"/>
            <a:ext cx="3033215" cy="3033215"/>
          </a:xfrm>
          <a:prstGeom prst="diamond">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50813" y="3078189"/>
            <a:ext cx="2794951" cy="762000"/>
          </a:xfrm>
          <a:prstGeom prst="rect">
            <a:avLst/>
          </a:prstGeom>
          <a:noFill/>
        </p:spPr>
        <p:txBody>
          <a:bodyPr wrap="square" rtlCol="0">
            <a:spAutoFit/>
          </a:bodyPr>
          <a:lstStyle/>
          <a:p>
            <a:r>
              <a:rPr lang="en-US" altLang="zh-CN" sz="4400">
                <a:solidFill>
                  <a:schemeClr val="bg1"/>
                </a:solidFill>
                <a:latin typeface="微软雅黑" panose="020B0503020204020204" pitchFamily="34" charset="-122"/>
                <a:ea typeface="微软雅黑" panose="020B0503020204020204" pitchFamily="34" charset="-122"/>
              </a:rPr>
              <a:t>THANKS</a:t>
            </a:r>
          </a:p>
        </p:txBody>
      </p:sp>
      <p:sp>
        <p:nvSpPr>
          <p:cNvPr id="13" name="菱形 12"/>
          <p:cNvSpPr/>
          <p:nvPr/>
        </p:nvSpPr>
        <p:spPr>
          <a:xfrm>
            <a:off x="4163219" y="1459707"/>
            <a:ext cx="3865561" cy="3865561"/>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rot="16200000">
            <a:off x="3907376" y="1203864"/>
            <a:ext cx="4377245" cy="4377245"/>
          </a:xfrm>
          <a:prstGeom prst="diamon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700" fill="hold"/>
                                        <p:tgtEl>
                                          <p:spTgt spid="2"/>
                                        </p:tgtEl>
                                        <p:attrNameLst>
                                          <p:attrName>ppt_w</p:attrName>
                                        </p:attrNameLst>
                                      </p:cBhvr>
                                      <p:tavLst>
                                        <p:tav tm="0">
                                          <p:val>
                                            <p:fltVal val="0"/>
                                          </p:val>
                                        </p:tav>
                                        <p:tav tm="100000">
                                          <p:val>
                                            <p:strVal val="#ppt_w"/>
                                          </p:val>
                                        </p:tav>
                                      </p:tavLst>
                                    </p:anim>
                                    <p:anim calcmode="lin" valueType="num">
                                      <p:cBhvr>
                                        <p:cTn id="13" dur="700" fill="hold"/>
                                        <p:tgtEl>
                                          <p:spTgt spid="2"/>
                                        </p:tgtEl>
                                        <p:attrNameLst>
                                          <p:attrName>ppt_h</p:attrName>
                                        </p:attrNameLst>
                                      </p:cBhvr>
                                      <p:tavLst>
                                        <p:tav tm="0">
                                          <p:val>
                                            <p:fltVal val="0"/>
                                          </p:val>
                                        </p:tav>
                                        <p:tav tm="100000">
                                          <p:val>
                                            <p:strVal val="#ppt_h"/>
                                          </p:val>
                                        </p:tav>
                                      </p:tavLst>
                                    </p:anim>
                                    <p:animEffect transition="in" filter="fade">
                                      <p:cBhvr>
                                        <p:cTn id="14" dur="700"/>
                                        <p:tgtEl>
                                          <p:spTgt spid="2"/>
                                        </p:tgtEl>
                                      </p:cBhvr>
                                    </p:animEffect>
                                  </p:childTnLst>
                                </p:cTn>
                              </p:par>
                              <p:par>
                                <p:cTn id="15" presetID="42" presetClass="entr" presetSubtype="0" fill="hold" grpId="0" nodeType="withEffect">
                                  <p:stCondLst>
                                    <p:cond delay="1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00" fill="hold"/>
                                        <p:tgtEl>
                                          <p:spTgt spid="13"/>
                                        </p:tgtEl>
                                        <p:attrNameLst>
                                          <p:attrName>ppt_w</p:attrName>
                                        </p:attrNameLst>
                                      </p:cBhvr>
                                      <p:tavLst>
                                        <p:tav tm="0">
                                          <p:val>
                                            <p:fltVal val="0"/>
                                          </p:val>
                                        </p:tav>
                                        <p:tav tm="100000">
                                          <p:val>
                                            <p:strVal val="#ppt_w"/>
                                          </p:val>
                                        </p:tav>
                                      </p:tavLst>
                                    </p:anim>
                                    <p:anim calcmode="lin" valueType="num">
                                      <p:cBhvr>
                                        <p:cTn id="23" dur="700" fill="hold"/>
                                        <p:tgtEl>
                                          <p:spTgt spid="13"/>
                                        </p:tgtEl>
                                        <p:attrNameLst>
                                          <p:attrName>ppt_h</p:attrName>
                                        </p:attrNameLst>
                                      </p:cBhvr>
                                      <p:tavLst>
                                        <p:tav tm="0">
                                          <p:val>
                                            <p:fltVal val="0"/>
                                          </p:val>
                                        </p:tav>
                                        <p:tav tm="100000">
                                          <p:val>
                                            <p:strVal val="#ppt_h"/>
                                          </p:val>
                                        </p:tav>
                                      </p:tavLst>
                                    </p:anim>
                                    <p:animEffect transition="in" filter="fade">
                                      <p:cBhvr>
                                        <p:cTn id="24" dur="7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00" fill="hold"/>
                                        <p:tgtEl>
                                          <p:spTgt spid="14"/>
                                        </p:tgtEl>
                                        <p:attrNameLst>
                                          <p:attrName>ppt_w</p:attrName>
                                        </p:attrNameLst>
                                      </p:cBhvr>
                                      <p:tavLst>
                                        <p:tav tm="0">
                                          <p:val>
                                            <p:fltVal val="0"/>
                                          </p:val>
                                        </p:tav>
                                        <p:tav tm="100000">
                                          <p:val>
                                            <p:strVal val="#ppt_w"/>
                                          </p:val>
                                        </p:tav>
                                      </p:tavLst>
                                    </p:anim>
                                    <p:anim calcmode="lin" valueType="num">
                                      <p:cBhvr>
                                        <p:cTn id="28" dur="700" fill="hold"/>
                                        <p:tgtEl>
                                          <p:spTgt spid="14"/>
                                        </p:tgtEl>
                                        <p:attrNameLst>
                                          <p:attrName>ppt_h</p:attrName>
                                        </p:attrNameLst>
                                      </p:cBhvr>
                                      <p:tavLst>
                                        <p:tav tm="0">
                                          <p:val>
                                            <p:fltVal val="0"/>
                                          </p:val>
                                        </p:tav>
                                        <p:tav tm="100000">
                                          <p:val>
                                            <p:strVal val="#ppt_h"/>
                                          </p:val>
                                        </p:tav>
                                      </p:tavLst>
                                    </p:anim>
                                    <p:animEffect transition="in" filter="fade">
                                      <p:cBhvr>
                                        <p:cTn id="29"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4" grpId="0"/>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search"/>
          <p:cNvPicPr>
            <a:picLocks noChangeAspect="1"/>
          </p:cNvPicPr>
          <p:nvPr/>
        </p:nvPicPr>
        <p:blipFill>
          <a:blip r:embed="rId4"/>
          <a:stretch>
            <a:fillRect/>
          </a:stretch>
        </p:blipFill>
        <p:spPr>
          <a:xfrm>
            <a:off x="-635" y="-394335"/>
            <a:ext cx="12263755" cy="8173720"/>
          </a:xfrm>
          <a:prstGeom prst="rect">
            <a:avLst/>
          </a:prstGeom>
        </p:spPr>
      </p:pic>
      <p:sp>
        <p:nvSpPr>
          <p:cNvPr id="15" name="矩形 2"/>
          <p:cNvSpPr>
            <a:spLocks noChangeArrowheads="1"/>
          </p:cNvSpPr>
          <p:nvPr/>
        </p:nvSpPr>
        <p:spPr bwMode="auto">
          <a:xfrm>
            <a:off x="-60325" y="-484505"/>
            <a:ext cx="12499340" cy="8263890"/>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4" name="文本框 3"/>
          <p:cNvSpPr txBox="1"/>
          <p:nvPr/>
        </p:nvSpPr>
        <p:spPr>
          <a:xfrm>
            <a:off x="776605" y="3750945"/>
            <a:ext cx="3495040" cy="706755"/>
          </a:xfrm>
          <a:prstGeom prst="rect">
            <a:avLst/>
          </a:prstGeom>
          <a:noFill/>
        </p:spPr>
        <p:txBody>
          <a:bodyPr wrap="squar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PART ONE</a:t>
            </a:r>
          </a:p>
        </p:txBody>
      </p:sp>
      <p:sp>
        <p:nvSpPr>
          <p:cNvPr id="9" name="文本框 8"/>
          <p:cNvSpPr txBox="1"/>
          <p:nvPr/>
        </p:nvSpPr>
        <p:spPr>
          <a:xfrm>
            <a:off x="1565429" y="2628175"/>
            <a:ext cx="1538913" cy="1106805"/>
          </a:xfrm>
          <a:prstGeom prst="rect">
            <a:avLst/>
          </a:prstGeom>
          <a:noFill/>
        </p:spPr>
        <p:txBody>
          <a:bodyPr wrap="square" rtlCol="0">
            <a:spAutoFit/>
          </a:bodyPr>
          <a:lstStyle/>
          <a:p>
            <a:r>
              <a:rPr lang="en-US" altLang="zh-CN" sz="6600" spc="600" dirty="0">
                <a:solidFill>
                  <a:schemeClr val="bg1"/>
                </a:solidFill>
                <a:latin typeface="微软雅黑" panose="020B0503020204020204" pitchFamily="34" charset="-122"/>
                <a:ea typeface="微软雅黑" panose="020B0503020204020204" pitchFamily="34" charset="-122"/>
              </a:rPr>
              <a:t>01</a:t>
            </a:r>
          </a:p>
        </p:txBody>
      </p:sp>
      <p:sp>
        <p:nvSpPr>
          <p:cNvPr id="5" name="矩形 4"/>
          <p:cNvSpPr/>
          <p:nvPr/>
        </p:nvSpPr>
        <p:spPr>
          <a:xfrm>
            <a:off x="685800" y="2305050"/>
            <a:ext cx="3274695" cy="22987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761815" y="2305050"/>
            <a:ext cx="7086072" cy="4247317"/>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Specification Documents &amp; Design</a:t>
            </a:r>
          </a:p>
          <a:p>
            <a:endParaRPr lang="en-US" altLang="zh-CN" sz="5400" dirty="0">
              <a:solidFill>
                <a:schemeClr val="bg1"/>
              </a:solidFill>
              <a:latin typeface="微软雅黑" panose="020B0503020204020204" pitchFamily="34" charset="-122"/>
              <a:ea typeface="微软雅黑" panose="020B0503020204020204" pitchFamily="34" charset="-122"/>
            </a:endParaRPr>
          </a:p>
          <a:p>
            <a:r>
              <a:rPr lang="en-US" altLang="zh-CN" sz="5400" dirty="0">
                <a:solidFill>
                  <a:schemeClr val="bg1"/>
                </a:solidFill>
                <a:latin typeface="微软雅黑" panose="020B0503020204020204" pitchFamily="34" charset="-122"/>
                <a:ea typeface="微软雅黑" panose="020B0503020204020204" pitchFamily="34" charset="-122"/>
              </a:rPr>
              <a:t>					Matt</a:t>
            </a:r>
          </a:p>
        </p:txBody>
      </p:sp>
      <p:sp>
        <p:nvSpPr>
          <p:cNvPr id="3" name="文本框 2"/>
          <p:cNvSpPr txBox="1"/>
          <p:nvPr/>
        </p:nvSpPr>
        <p:spPr>
          <a:xfrm>
            <a:off x="6355744" y="4936259"/>
            <a:ext cx="5464954" cy="523220"/>
          </a:xfrm>
          <a:prstGeom prst="rect">
            <a:avLst/>
          </a:prstGeom>
          <a:noFill/>
        </p:spPr>
        <p:txBody>
          <a:bodyPr wrap="square" rtlCol="0">
            <a:spAutoFit/>
          </a:bodyPr>
          <a:lstStyle/>
          <a:p>
            <a:r>
              <a:rPr kumimoji="1" lang="en-US" altLang="zh-CN" sz="2800" dirty="0">
                <a:solidFill>
                  <a:schemeClr val="bg1"/>
                </a:solidFill>
              </a:rPr>
              <a:t>-- Methods &amp; Diagrams &amp; Models</a:t>
            </a:r>
            <a:endParaRPr kumimoji="1" lang="zh-CN" altLang="en-US" sz="2800" dirty="0">
              <a:solidFill>
                <a:schemeClr val="bg1"/>
              </a:solidFill>
            </a:endParaRPr>
          </a:p>
        </p:txBody>
      </p:sp>
      <p:pic>
        <p:nvPicPr>
          <p:cNvPr id="7" name="pre录音.m4a" descr="pre录音.m4a">
            <a:hlinkClick r:id="" action="ppaction://media"/>
            <a:extLst>
              <a:ext uri="{FF2B5EF4-FFF2-40B4-BE49-F238E27FC236}">
                <a16:creationId xmlns:a16="http://schemas.microsoft.com/office/drawing/2014/main" id="{A98AAAA0-6822-61B3-062A-1B412A57D4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7666" y="5643245"/>
            <a:ext cx="812800" cy="81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9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8" fill="hold" display="0">
                  <p:stCondLst>
                    <p:cond delay="indefinite"/>
                  </p:stCondLst>
                  <p:endCondLst>
                    <p:cond evt="onStopAudio" delay="0">
                      <p:tgtEl>
                        <p:sldTgt/>
                      </p:tgtEl>
                    </p:cond>
                  </p:endCondLst>
                </p:cTn>
                <p:tgtEl>
                  <p:spTgt spid="7"/>
                </p:tgtEl>
              </p:cMediaNode>
            </p:audio>
          </p:childTnLst>
        </p:cTn>
      </p:par>
    </p:tnLst>
    <p:bldLst>
      <p:bldP spid="4" grpId="0"/>
      <p:bldP spid="9" grpId="0"/>
      <p:bldP spid="5" grpId="0" bldLvl="0" animBg="1"/>
      <p:bldP spid="10" grpId="0" bldLvl="0" animBg="1"/>
      <p:bldP spid="18" grpId="0" bldLvl="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214"/>
        <p:cNvGrpSpPr/>
        <p:nvPr/>
      </p:nvGrpSpPr>
      <p:grpSpPr>
        <a:xfrm>
          <a:off x="0" y="0"/>
          <a:ext cx="0" cy="0"/>
          <a:chOff x="0" y="0"/>
          <a:chExt cx="0" cy="0"/>
        </a:xfrm>
      </p:grpSpPr>
      <p:sp>
        <p:nvSpPr>
          <p:cNvPr id="217" name="Google Shape;217;p39"/>
          <p:cNvSpPr txBox="1">
            <a:spLocks noGrp="1"/>
          </p:cNvSpPr>
          <p:nvPr>
            <p:ph type="title"/>
          </p:nvPr>
        </p:nvSpPr>
        <p:spPr>
          <a:xfrm>
            <a:off x="7363074" y="1300365"/>
            <a:ext cx="4618708" cy="703600"/>
          </a:xfrm>
          <a:prstGeom prst="rect">
            <a:avLst/>
          </a:prstGeom>
        </p:spPr>
        <p:txBody>
          <a:bodyPr spcFirstLastPara="1" vert="horz" wrap="square" lIns="121900" tIns="121900" rIns="121900" bIns="121900" rtlCol="0" anchor="ctr" anchorCtr="0">
            <a:noAutofit/>
          </a:bodyPr>
          <a:lstStyle/>
          <a:p>
            <a:pPr lvl="0"/>
            <a:r>
              <a:rPr lang="en-GB" sz="2400" b="1" dirty="0">
                <a:solidFill>
                  <a:schemeClr val="bg1"/>
                </a:solidFill>
              </a:rPr>
              <a:t>Software Requirements Specification (SRS)</a:t>
            </a:r>
            <a:endParaRPr sz="2400" b="1" dirty="0">
              <a:solidFill>
                <a:schemeClr val="bg1"/>
              </a:solidFill>
            </a:endParaRPr>
          </a:p>
        </p:txBody>
      </p:sp>
      <p:sp>
        <p:nvSpPr>
          <p:cNvPr id="219" name="Google Shape;219;p39"/>
          <p:cNvSpPr txBox="1">
            <a:spLocks noGrp="1"/>
          </p:cNvSpPr>
          <p:nvPr>
            <p:ph type="title" idx="2"/>
          </p:nvPr>
        </p:nvSpPr>
        <p:spPr>
          <a:xfrm>
            <a:off x="7363073" y="3117320"/>
            <a:ext cx="3758000" cy="703600"/>
          </a:xfrm>
          <a:prstGeom prst="rect">
            <a:avLst/>
          </a:prstGeom>
        </p:spPr>
        <p:txBody>
          <a:bodyPr spcFirstLastPara="1" vert="horz" wrap="square" lIns="121900" tIns="121900" rIns="121900" bIns="121900" rtlCol="0" anchor="ctr" anchorCtr="0">
            <a:noAutofit/>
          </a:bodyPr>
          <a:lstStyle/>
          <a:p>
            <a:r>
              <a:rPr lang="en-GB" b="1" dirty="0">
                <a:solidFill>
                  <a:schemeClr val="bg1"/>
                </a:solidFill>
              </a:rPr>
              <a:t>Detailed Design</a:t>
            </a:r>
            <a:endParaRPr b="1" dirty="0">
              <a:solidFill>
                <a:schemeClr val="bg1"/>
              </a:solidFill>
            </a:endParaRPr>
          </a:p>
        </p:txBody>
      </p:sp>
      <p:sp>
        <p:nvSpPr>
          <p:cNvPr id="221" name="Google Shape;221;p39"/>
          <p:cNvSpPr txBox="1">
            <a:spLocks noGrp="1"/>
          </p:cNvSpPr>
          <p:nvPr>
            <p:ph type="title" idx="4"/>
          </p:nvPr>
        </p:nvSpPr>
        <p:spPr>
          <a:xfrm>
            <a:off x="7363073" y="4287831"/>
            <a:ext cx="3758000" cy="703600"/>
          </a:xfrm>
          <a:prstGeom prst="rect">
            <a:avLst/>
          </a:prstGeom>
        </p:spPr>
        <p:txBody>
          <a:bodyPr spcFirstLastPara="1" vert="horz" wrap="square" lIns="121900" tIns="121900" rIns="121900" bIns="121900" rtlCol="0" anchor="ctr" anchorCtr="0">
            <a:noAutofit/>
          </a:bodyPr>
          <a:lstStyle/>
          <a:p>
            <a:r>
              <a:rPr lang="en-GB" b="1" dirty="0">
                <a:solidFill>
                  <a:schemeClr val="bg1"/>
                </a:solidFill>
              </a:rPr>
              <a:t>Architecture Design</a:t>
            </a:r>
            <a:endParaRPr b="1" dirty="0">
              <a:solidFill>
                <a:schemeClr val="bg1"/>
              </a:solidFill>
            </a:endParaRPr>
          </a:p>
        </p:txBody>
      </p:sp>
      <p:sp>
        <p:nvSpPr>
          <p:cNvPr id="222" name="Google Shape;222;p39"/>
          <p:cNvSpPr txBox="1">
            <a:spLocks noGrp="1"/>
          </p:cNvSpPr>
          <p:nvPr>
            <p:ph type="title" idx="6"/>
          </p:nvPr>
        </p:nvSpPr>
        <p:spPr>
          <a:xfrm>
            <a:off x="7363073" y="5362303"/>
            <a:ext cx="3758000" cy="703600"/>
          </a:xfrm>
          <a:prstGeom prst="rect">
            <a:avLst/>
          </a:prstGeom>
        </p:spPr>
        <p:txBody>
          <a:bodyPr spcFirstLastPara="1" vert="horz" wrap="square" lIns="121900" tIns="121900" rIns="121900" bIns="121900" rtlCol="0" anchor="ctr" anchorCtr="0">
            <a:noAutofit/>
          </a:bodyPr>
          <a:lstStyle/>
          <a:p>
            <a:r>
              <a:rPr lang="en-GB" b="1" dirty="0">
                <a:solidFill>
                  <a:schemeClr val="bg1"/>
                </a:solidFill>
              </a:rPr>
              <a:t>Software Testing</a:t>
            </a:r>
            <a:endParaRPr b="1" dirty="0">
              <a:solidFill>
                <a:schemeClr val="bg1"/>
              </a:solidFill>
            </a:endParaRPr>
          </a:p>
        </p:txBody>
      </p:sp>
      <p:cxnSp>
        <p:nvCxnSpPr>
          <p:cNvPr id="228" name="Google Shape;228;p39"/>
          <p:cNvCxnSpPr>
            <a:endCxn id="217" idx="1"/>
          </p:cNvCxnSpPr>
          <p:nvPr/>
        </p:nvCxnSpPr>
        <p:spPr>
          <a:xfrm>
            <a:off x="6779908" y="1652149"/>
            <a:ext cx="583165" cy="16"/>
          </a:xfrm>
          <a:prstGeom prst="straightConnector1">
            <a:avLst/>
          </a:prstGeom>
          <a:noFill/>
          <a:ln w="19050" cap="flat" cmpd="sng">
            <a:solidFill>
              <a:schemeClr val="lt1"/>
            </a:solidFill>
            <a:prstDash val="solid"/>
            <a:round/>
            <a:headEnd type="none" w="med" len="med"/>
            <a:tailEnd type="none" w="med" len="med"/>
          </a:ln>
        </p:spPr>
      </p:cxnSp>
      <p:cxnSp>
        <p:nvCxnSpPr>
          <p:cNvPr id="229" name="Google Shape;229;p39"/>
          <p:cNvCxnSpPr>
            <a:endCxn id="219" idx="1"/>
          </p:cNvCxnSpPr>
          <p:nvPr/>
        </p:nvCxnSpPr>
        <p:spPr>
          <a:xfrm>
            <a:off x="6795707" y="3469109"/>
            <a:ext cx="567200" cy="0"/>
          </a:xfrm>
          <a:prstGeom prst="straightConnector1">
            <a:avLst/>
          </a:prstGeom>
          <a:noFill/>
          <a:ln w="19050" cap="flat" cmpd="sng">
            <a:solidFill>
              <a:schemeClr val="lt1"/>
            </a:solidFill>
            <a:prstDash val="solid"/>
            <a:round/>
            <a:headEnd type="none" w="med" len="med"/>
            <a:tailEnd type="none" w="med" len="med"/>
          </a:ln>
        </p:spPr>
      </p:cxnSp>
      <p:cxnSp>
        <p:nvCxnSpPr>
          <p:cNvPr id="230" name="Google Shape;230;p39"/>
          <p:cNvCxnSpPr>
            <a:endCxn id="221" idx="1"/>
          </p:cNvCxnSpPr>
          <p:nvPr/>
        </p:nvCxnSpPr>
        <p:spPr>
          <a:xfrm>
            <a:off x="6795707" y="4639625"/>
            <a:ext cx="567200" cy="0"/>
          </a:xfrm>
          <a:prstGeom prst="straightConnector1">
            <a:avLst/>
          </a:prstGeom>
          <a:noFill/>
          <a:ln w="19050" cap="flat" cmpd="sng">
            <a:solidFill>
              <a:schemeClr val="lt1"/>
            </a:solidFill>
            <a:prstDash val="solid"/>
            <a:round/>
            <a:headEnd type="none" w="med" len="med"/>
            <a:tailEnd type="none" w="med" len="med"/>
          </a:ln>
        </p:spPr>
      </p:cxnSp>
      <p:cxnSp>
        <p:nvCxnSpPr>
          <p:cNvPr id="231" name="Google Shape;231;p39"/>
          <p:cNvCxnSpPr>
            <a:endCxn id="222" idx="1"/>
          </p:cNvCxnSpPr>
          <p:nvPr/>
        </p:nvCxnSpPr>
        <p:spPr>
          <a:xfrm>
            <a:off x="6795707" y="5714103"/>
            <a:ext cx="567200" cy="0"/>
          </a:xfrm>
          <a:prstGeom prst="straightConnector1">
            <a:avLst/>
          </a:prstGeom>
          <a:noFill/>
          <a:ln w="19050" cap="flat" cmpd="sng">
            <a:solidFill>
              <a:schemeClr val="lt1"/>
            </a:solidFill>
            <a:prstDash val="solid"/>
            <a:round/>
            <a:headEnd type="none" w="med" len="med"/>
            <a:tailEnd type="none" w="med" len="med"/>
          </a:ln>
        </p:spPr>
      </p:cxnSp>
      <p:grpSp>
        <p:nvGrpSpPr>
          <p:cNvPr id="19" name="Google Shape;7363;p65"/>
          <p:cNvGrpSpPr/>
          <p:nvPr/>
        </p:nvGrpSpPr>
        <p:grpSpPr>
          <a:xfrm rot="16200000" flipH="1">
            <a:off x="2577105" y="3683524"/>
            <a:ext cx="5196096" cy="94477"/>
            <a:chOff x="219558" y="4738465"/>
            <a:chExt cx="5852400" cy="102300"/>
          </a:xfrm>
        </p:grpSpPr>
        <p:cxnSp>
          <p:nvCxnSpPr>
            <p:cNvPr id="20" name="Google Shape;7364;p65"/>
            <p:cNvCxnSpPr/>
            <p:nvPr/>
          </p:nvCxnSpPr>
          <p:spPr>
            <a:xfrm>
              <a:off x="219558" y="4789684"/>
              <a:ext cx="5852400" cy="0"/>
            </a:xfrm>
            <a:prstGeom prst="straightConnector1">
              <a:avLst/>
            </a:prstGeom>
            <a:noFill/>
            <a:ln w="25400" cap="flat" cmpd="sng">
              <a:solidFill>
                <a:schemeClr val="tx1">
                  <a:lumMod val="50000"/>
                </a:schemeClr>
              </a:solidFill>
              <a:prstDash val="solid"/>
              <a:round/>
              <a:headEnd type="oval" w="med" len="med"/>
              <a:tailEnd type="oval" w="med" len="med"/>
            </a:ln>
          </p:spPr>
        </p:cxnSp>
        <p:sp>
          <p:nvSpPr>
            <p:cNvPr id="21" name="Google Shape;7365;p65"/>
            <p:cNvSpPr/>
            <p:nvPr/>
          </p:nvSpPr>
          <p:spPr>
            <a:xfrm>
              <a:off x="1200298" y="4738465"/>
              <a:ext cx="102300" cy="102300"/>
            </a:xfrm>
            <a:prstGeom prst="ellipse">
              <a:avLst/>
            </a:prstGeom>
            <a:solidFill>
              <a:srgbClr val="5F7D95"/>
            </a:solidFill>
            <a:ln>
              <a:noFill/>
            </a:ln>
          </p:spPr>
          <p:txBody>
            <a:bodyPr spcFirstLastPara="1" wrap="square" lIns="121900" tIns="121900" rIns="121900" bIns="121900" anchor="ctr" anchorCtr="0">
              <a:noAutofit/>
            </a:bodyPr>
            <a:lstStyle/>
            <a:p>
              <a:endParaRPr sz="2400">
                <a:solidFill>
                  <a:schemeClr val="tx1">
                    <a:lumMod val="50000"/>
                  </a:schemeClr>
                </a:solidFill>
              </a:endParaRPr>
            </a:p>
          </p:txBody>
        </p:sp>
        <p:sp>
          <p:nvSpPr>
            <p:cNvPr id="22" name="Google Shape;7366;p65"/>
            <p:cNvSpPr/>
            <p:nvPr/>
          </p:nvSpPr>
          <p:spPr>
            <a:xfrm>
              <a:off x="2175146" y="4738465"/>
              <a:ext cx="102300" cy="102300"/>
            </a:xfrm>
            <a:prstGeom prst="ellipse">
              <a:avLst/>
            </a:prstGeom>
            <a:solidFill>
              <a:srgbClr val="5F7D95"/>
            </a:solidFill>
            <a:ln>
              <a:noFill/>
            </a:ln>
          </p:spPr>
          <p:txBody>
            <a:bodyPr spcFirstLastPara="1" wrap="square" lIns="121900" tIns="121900" rIns="121900" bIns="121900" anchor="ctr" anchorCtr="0">
              <a:noAutofit/>
            </a:bodyPr>
            <a:lstStyle/>
            <a:p>
              <a:endParaRPr sz="2400">
                <a:solidFill>
                  <a:schemeClr val="tx1">
                    <a:lumMod val="50000"/>
                  </a:schemeClr>
                </a:solidFill>
              </a:endParaRPr>
            </a:p>
          </p:txBody>
        </p:sp>
        <p:sp>
          <p:nvSpPr>
            <p:cNvPr id="23" name="Google Shape;7367;p65"/>
            <p:cNvSpPr/>
            <p:nvPr/>
          </p:nvSpPr>
          <p:spPr>
            <a:xfrm>
              <a:off x="3040751" y="4738465"/>
              <a:ext cx="102300" cy="102300"/>
            </a:xfrm>
            <a:prstGeom prst="ellipse">
              <a:avLst/>
            </a:prstGeom>
            <a:solidFill>
              <a:srgbClr val="5F7D95"/>
            </a:solidFill>
            <a:ln>
              <a:noFill/>
            </a:ln>
          </p:spPr>
          <p:txBody>
            <a:bodyPr spcFirstLastPara="1" wrap="square" lIns="121900" tIns="121900" rIns="121900" bIns="121900" anchor="ctr" anchorCtr="0">
              <a:noAutofit/>
            </a:bodyPr>
            <a:lstStyle/>
            <a:p>
              <a:endParaRPr sz="2400">
                <a:solidFill>
                  <a:schemeClr val="tx1">
                    <a:lumMod val="50000"/>
                  </a:schemeClr>
                </a:solidFill>
              </a:endParaRPr>
            </a:p>
          </p:txBody>
        </p:sp>
        <p:sp>
          <p:nvSpPr>
            <p:cNvPr id="24" name="Google Shape;7368;p65"/>
            <p:cNvSpPr/>
            <p:nvPr/>
          </p:nvSpPr>
          <p:spPr>
            <a:xfrm>
              <a:off x="4028157" y="4738465"/>
              <a:ext cx="102300" cy="102300"/>
            </a:xfrm>
            <a:prstGeom prst="ellipse">
              <a:avLst/>
            </a:prstGeom>
            <a:solidFill>
              <a:srgbClr val="5F7D95"/>
            </a:solidFill>
            <a:ln>
              <a:noFill/>
            </a:ln>
          </p:spPr>
          <p:txBody>
            <a:bodyPr spcFirstLastPara="1" wrap="square" lIns="121900" tIns="121900" rIns="121900" bIns="121900" anchor="ctr" anchorCtr="0">
              <a:noAutofit/>
            </a:bodyPr>
            <a:lstStyle/>
            <a:p>
              <a:endParaRPr sz="2400">
                <a:solidFill>
                  <a:schemeClr val="tx1">
                    <a:lumMod val="50000"/>
                  </a:schemeClr>
                </a:solidFill>
              </a:endParaRPr>
            </a:p>
          </p:txBody>
        </p:sp>
        <p:sp>
          <p:nvSpPr>
            <p:cNvPr id="25" name="Google Shape;7369;p65"/>
            <p:cNvSpPr/>
            <p:nvPr/>
          </p:nvSpPr>
          <p:spPr>
            <a:xfrm>
              <a:off x="5040827" y="4738465"/>
              <a:ext cx="102300" cy="102300"/>
            </a:xfrm>
            <a:prstGeom prst="ellipse">
              <a:avLst/>
            </a:prstGeom>
            <a:solidFill>
              <a:srgbClr val="5F7D95"/>
            </a:solidFill>
            <a:ln>
              <a:noFill/>
            </a:ln>
          </p:spPr>
          <p:txBody>
            <a:bodyPr spcFirstLastPara="1" wrap="square" lIns="121900" tIns="121900" rIns="121900" bIns="121900" anchor="ctr" anchorCtr="0">
              <a:noAutofit/>
            </a:bodyPr>
            <a:lstStyle/>
            <a:p>
              <a:endParaRPr sz="2400">
                <a:solidFill>
                  <a:schemeClr val="tx1">
                    <a:lumMod val="50000"/>
                  </a:schemeClr>
                </a:solidFill>
              </a:endParaRPr>
            </a:p>
          </p:txBody>
        </p:sp>
      </p:grpSp>
      <p:sp>
        <p:nvSpPr>
          <p:cNvPr id="26" name="Google Shape;218;p39"/>
          <p:cNvSpPr txBox="1"/>
          <p:nvPr/>
        </p:nvSpPr>
        <p:spPr>
          <a:xfrm>
            <a:off x="5438857" y="257113"/>
            <a:ext cx="3265267" cy="875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GB" sz="1465" i="1" dirty="0"/>
              <a:t>4 documents, 15 diagrams and many techniques applied.</a:t>
            </a:r>
          </a:p>
        </p:txBody>
      </p:sp>
      <p:sp>
        <p:nvSpPr>
          <p:cNvPr id="37" name="Google Shape;172;p35"/>
          <p:cNvSpPr txBox="1">
            <a:spLocks noGrp="1"/>
          </p:cNvSpPr>
          <p:nvPr/>
        </p:nvSpPr>
        <p:spPr>
          <a:xfrm>
            <a:off x="401902" y="2370190"/>
            <a:ext cx="4548317" cy="26172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400"/>
              <a:buFont typeface="Overpass"/>
              <a:buNone/>
              <a:defRPr sz="16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lgn="ctr"/>
            <a:r>
              <a:rPr lang="en-US" sz="2135" dirty="0"/>
              <a:t>Software Process Model:</a:t>
            </a:r>
          </a:p>
          <a:p>
            <a:pPr marL="0" indent="0" algn="ctr"/>
            <a:r>
              <a:rPr lang="en-US" sz="3200" b="1" i="1" dirty="0"/>
              <a:t>The Waterfall Model</a:t>
            </a:r>
          </a:p>
          <a:p>
            <a:pPr marL="0" indent="0" algn="ctr"/>
            <a:endParaRPr lang="en-US" sz="2135" dirty="0"/>
          </a:p>
          <a:p>
            <a:pPr marL="0" indent="0" algn="ctr"/>
            <a:r>
              <a:rPr lang="en-US" sz="2135" dirty="0"/>
              <a:t>Design Pattern:</a:t>
            </a:r>
          </a:p>
          <a:p>
            <a:pPr marL="0" indent="0" algn="ctr"/>
            <a:r>
              <a:rPr lang="en-US" sz="3200" b="1" i="1" dirty="0"/>
              <a:t>Model-View-Controller Model(MVC)</a:t>
            </a:r>
            <a:endParaRPr sz="3200" b="1" i="1" dirty="0"/>
          </a:p>
        </p:txBody>
      </p:sp>
      <p:grpSp>
        <p:nvGrpSpPr>
          <p:cNvPr id="10" name="组合 9"/>
          <p:cNvGrpSpPr/>
          <p:nvPr/>
        </p:nvGrpSpPr>
        <p:grpSpPr>
          <a:xfrm>
            <a:off x="5696333" y="3109132"/>
            <a:ext cx="954707" cy="703600"/>
            <a:chOff x="3631438" y="2685539"/>
            <a:chExt cx="786900" cy="527700"/>
          </a:xfrm>
        </p:grpSpPr>
        <p:sp>
          <p:nvSpPr>
            <p:cNvPr id="42" name="Google Shape;256;p41"/>
            <p:cNvSpPr/>
            <p:nvPr/>
          </p:nvSpPr>
          <p:spPr>
            <a:xfrm>
              <a:off x="3631438" y="2685539"/>
              <a:ext cx="786900" cy="5277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44" name="Google Shape;264;p41"/>
            <p:cNvGrpSpPr/>
            <p:nvPr/>
          </p:nvGrpSpPr>
          <p:grpSpPr>
            <a:xfrm>
              <a:off x="3848797" y="2761506"/>
              <a:ext cx="352182" cy="375766"/>
              <a:chOff x="8056451" y="3190971"/>
              <a:chExt cx="352182" cy="375766"/>
            </a:xfrm>
          </p:grpSpPr>
          <p:sp>
            <p:nvSpPr>
              <p:cNvPr id="45" name="Google Shape;265;p41"/>
              <p:cNvSpPr/>
              <p:nvPr/>
            </p:nvSpPr>
            <p:spPr>
              <a:xfrm>
                <a:off x="8241356" y="3422392"/>
                <a:ext cx="101622" cy="96467"/>
              </a:xfrm>
              <a:custGeom>
                <a:avLst/>
                <a:gdLst/>
                <a:ahLst/>
                <a:cxnLst/>
                <a:rect l="l" t="t" r="r" b="b"/>
                <a:pathLst>
                  <a:path w="3430" h="3256" extrusionOk="0">
                    <a:moveTo>
                      <a:pt x="1715" y="679"/>
                    </a:moveTo>
                    <a:cubicBezTo>
                      <a:pt x="2036" y="679"/>
                      <a:pt x="2337" y="842"/>
                      <a:pt x="2512" y="1118"/>
                    </a:cubicBezTo>
                    <a:cubicBezTo>
                      <a:pt x="2717" y="1440"/>
                      <a:pt x="2706" y="1854"/>
                      <a:pt x="2486" y="2166"/>
                    </a:cubicBezTo>
                    <a:cubicBezTo>
                      <a:pt x="2307" y="2420"/>
                      <a:pt x="2018" y="2567"/>
                      <a:pt x="1716" y="2567"/>
                    </a:cubicBezTo>
                    <a:cubicBezTo>
                      <a:pt x="1647" y="2567"/>
                      <a:pt x="1578" y="2559"/>
                      <a:pt x="1509" y="2544"/>
                    </a:cubicBezTo>
                    <a:cubicBezTo>
                      <a:pt x="1136" y="2461"/>
                      <a:pt x="851" y="2160"/>
                      <a:pt x="786" y="1784"/>
                    </a:cubicBezTo>
                    <a:cubicBezTo>
                      <a:pt x="696" y="1271"/>
                      <a:pt x="1040" y="782"/>
                      <a:pt x="1553" y="693"/>
                    </a:cubicBezTo>
                    <a:cubicBezTo>
                      <a:pt x="1607" y="684"/>
                      <a:pt x="1662" y="679"/>
                      <a:pt x="1715" y="679"/>
                    </a:cubicBezTo>
                    <a:close/>
                    <a:moveTo>
                      <a:pt x="2242" y="1"/>
                    </a:moveTo>
                    <a:cubicBezTo>
                      <a:pt x="2168" y="1"/>
                      <a:pt x="2098" y="45"/>
                      <a:pt x="2069" y="117"/>
                    </a:cubicBezTo>
                    <a:lnTo>
                      <a:pt x="1989" y="336"/>
                    </a:lnTo>
                    <a:cubicBezTo>
                      <a:pt x="1899" y="317"/>
                      <a:pt x="1808" y="308"/>
                      <a:pt x="1717" y="308"/>
                    </a:cubicBezTo>
                    <a:cubicBezTo>
                      <a:pt x="1473" y="308"/>
                      <a:pt x="1233" y="375"/>
                      <a:pt x="1023" y="504"/>
                    </a:cubicBezTo>
                    <a:lnTo>
                      <a:pt x="873" y="325"/>
                    </a:lnTo>
                    <a:cubicBezTo>
                      <a:pt x="837" y="281"/>
                      <a:pt x="784" y="258"/>
                      <a:pt x="731" y="258"/>
                    </a:cubicBezTo>
                    <a:cubicBezTo>
                      <a:pt x="689" y="258"/>
                      <a:pt x="646" y="272"/>
                      <a:pt x="612" y="301"/>
                    </a:cubicBezTo>
                    <a:cubicBezTo>
                      <a:pt x="532" y="368"/>
                      <a:pt x="523" y="484"/>
                      <a:pt x="588" y="564"/>
                    </a:cubicBezTo>
                    <a:lnTo>
                      <a:pt x="738" y="742"/>
                    </a:lnTo>
                    <a:cubicBezTo>
                      <a:pt x="510" y="994"/>
                      <a:pt x="389" y="1324"/>
                      <a:pt x="400" y="1663"/>
                    </a:cubicBezTo>
                    <a:lnTo>
                      <a:pt x="169" y="1703"/>
                    </a:lnTo>
                    <a:cubicBezTo>
                      <a:pt x="69" y="1720"/>
                      <a:pt x="0" y="1817"/>
                      <a:pt x="18" y="1918"/>
                    </a:cubicBezTo>
                    <a:cubicBezTo>
                      <a:pt x="34" y="2009"/>
                      <a:pt x="113" y="2072"/>
                      <a:pt x="201" y="2072"/>
                    </a:cubicBezTo>
                    <a:cubicBezTo>
                      <a:pt x="212" y="2072"/>
                      <a:pt x="222" y="2071"/>
                      <a:pt x="233" y="2069"/>
                    </a:cubicBezTo>
                    <a:lnTo>
                      <a:pt x="235" y="2069"/>
                    </a:lnTo>
                    <a:lnTo>
                      <a:pt x="464" y="2029"/>
                    </a:lnTo>
                    <a:cubicBezTo>
                      <a:pt x="567" y="2352"/>
                      <a:pt x="794" y="2622"/>
                      <a:pt x="1093" y="2782"/>
                    </a:cubicBezTo>
                    <a:lnTo>
                      <a:pt x="1012" y="3001"/>
                    </a:lnTo>
                    <a:cubicBezTo>
                      <a:pt x="973" y="3098"/>
                      <a:pt x="1021" y="3208"/>
                      <a:pt x="1120" y="3244"/>
                    </a:cubicBezTo>
                    <a:cubicBezTo>
                      <a:pt x="1141" y="3252"/>
                      <a:pt x="1163" y="3256"/>
                      <a:pt x="1185" y="3256"/>
                    </a:cubicBezTo>
                    <a:cubicBezTo>
                      <a:pt x="1262" y="3256"/>
                      <a:pt x="1334" y="3207"/>
                      <a:pt x="1360" y="3130"/>
                    </a:cubicBezTo>
                    <a:lnTo>
                      <a:pt x="1440" y="2910"/>
                    </a:lnTo>
                    <a:cubicBezTo>
                      <a:pt x="1530" y="2929"/>
                      <a:pt x="1622" y="2938"/>
                      <a:pt x="1713" y="2938"/>
                    </a:cubicBezTo>
                    <a:cubicBezTo>
                      <a:pt x="1956" y="2938"/>
                      <a:pt x="2197" y="2871"/>
                      <a:pt x="2407" y="2743"/>
                    </a:cubicBezTo>
                    <a:lnTo>
                      <a:pt x="2556" y="2921"/>
                    </a:lnTo>
                    <a:cubicBezTo>
                      <a:pt x="2593" y="2965"/>
                      <a:pt x="2646" y="2988"/>
                      <a:pt x="2699" y="2988"/>
                    </a:cubicBezTo>
                    <a:cubicBezTo>
                      <a:pt x="2741" y="2988"/>
                      <a:pt x="2783" y="2974"/>
                      <a:pt x="2818" y="2945"/>
                    </a:cubicBezTo>
                    <a:cubicBezTo>
                      <a:pt x="2897" y="2878"/>
                      <a:pt x="2907" y="2762"/>
                      <a:pt x="2841" y="2682"/>
                    </a:cubicBezTo>
                    <a:lnTo>
                      <a:pt x="2692" y="2504"/>
                    </a:lnTo>
                    <a:cubicBezTo>
                      <a:pt x="2919" y="2252"/>
                      <a:pt x="3041" y="1922"/>
                      <a:pt x="3029" y="1583"/>
                    </a:cubicBezTo>
                    <a:lnTo>
                      <a:pt x="3260" y="1543"/>
                    </a:lnTo>
                    <a:cubicBezTo>
                      <a:pt x="3361" y="1526"/>
                      <a:pt x="3429" y="1429"/>
                      <a:pt x="3412" y="1328"/>
                    </a:cubicBezTo>
                    <a:cubicBezTo>
                      <a:pt x="3396" y="1238"/>
                      <a:pt x="3317" y="1174"/>
                      <a:pt x="3229" y="1174"/>
                    </a:cubicBezTo>
                    <a:cubicBezTo>
                      <a:pt x="3218" y="1174"/>
                      <a:pt x="3207" y="1175"/>
                      <a:pt x="3197" y="1177"/>
                    </a:cubicBezTo>
                    <a:lnTo>
                      <a:pt x="2966" y="1217"/>
                    </a:lnTo>
                    <a:cubicBezTo>
                      <a:pt x="2862" y="894"/>
                      <a:pt x="2638" y="625"/>
                      <a:pt x="2338" y="464"/>
                    </a:cubicBezTo>
                    <a:lnTo>
                      <a:pt x="2418" y="246"/>
                    </a:lnTo>
                    <a:cubicBezTo>
                      <a:pt x="2450" y="150"/>
                      <a:pt x="2400" y="47"/>
                      <a:pt x="2305" y="12"/>
                    </a:cubicBezTo>
                    <a:cubicBezTo>
                      <a:pt x="2284" y="4"/>
                      <a:pt x="2263" y="1"/>
                      <a:pt x="22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6" name="Google Shape;266;p41"/>
              <p:cNvSpPr/>
              <p:nvPr/>
            </p:nvSpPr>
            <p:spPr>
              <a:xfrm>
                <a:off x="8056451" y="3190971"/>
                <a:ext cx="352182" cy="375766"/>
              </a:xfrm>
              <a:custGeom>
                <a:avLst/>
                <a:gdLst/>
                <a:ahLst/>
                <a:cxnLst/>
                <a:rect l="l" t="t" r="r" b="b"/>
                <a:pathLst>
                  <a:path w="11887" h="12683" extrusionOk="0">
                    <a:moveTo>
                      <a:pt x="10065" y="2056"/>
                    </a:moveTo>
                    <a:lnTo>
                      <a:pt x="10065" y="3964"/>
                    </a:lnTo>
                    <a:lnTo>
                      <a:pt x="7971" y="3964"/>
                    </a:lnTo>
                    <a:lnTo>
                      <a:pt x="7969" y="3196"/>
                    </a:lnTo>
                    <a:lnTo>
                      <a:pt x="8947" y="3196"/>
                    </a:lnTo>
                    <a:cubicBezTo>
                      <a:pt x="8958" y="3196"/>
                      <a:pt x="8971" y="3196"/>
                      <a:pt x="8984" y="3195"/>
                    </a:cubicBezTo>
                    <a:cubicBezTo>
                      <a:pt x="9168" y="3176"/>
                      <a:pt x="9307" y="3020"/>
                      <a:pt x="9309" y="2835"/>
                    </a:cubicBezTo>
                    <a:lnTo>
                      <a:pt x="9309" y="2056"/>
                    </a:lnTo>
                    <a:close/>
                    <a:moveTo>
                      <a:pt x="3639" y="6979"/>
                    </a:moveTo>
                    <a:cubicBezTo>
                      <a:pt x="4378" y="7444"/>
                      <a:pt x="4447" y="8495"/>
                      <a:pt x="3775" y="9052"/>
                    </a:cubicBezTo>
                    <a:cubicBezTo>
                      <a:pt x="3531" y="9255"/>
                      <a:pt x="3242" y="9350"/>
                      <a:pt x="2957" y="9350"/>
                    </a:cubicBezTo>
                    <a:cubicBezTo>
                      <a:pt x="2455" y="9350"/>
                      <a:pt x="1966" y="9057"/>
                      <a:pt x="1760" y="8539"/>
                    </a:cubicBezTo>
                    <a:cubicBezTo>
                      <a:pt x="2262" y="7885"/>
                      <a:pt x="2904" y="7351"/>
                      <a:pt x="3639" y="6979"/>
                    </a:cubicBezTo>
                    <a:close/>
                    <a:moveTo>
                      <a:pt x="4883" y="11598"/>
                    </a:moveTo>
                    <a:cubicBezTo>
                      <a:pt x="5315" y="11598"/>
                      <a:pt x="5747" y="11836"/>
                      <a:pt x="5936" y="12310"/>
                    </a:cubicBezTo>
                    <a:lnTo>
                      <a:pt x="3830" y="12310"/>
                    </a:lnTo>
                    <a:cubicBezTo>
                      <a:pt x="4019" y="11836"/>
                      <a:pt x="4451" y="11598"/>
                      <a:pt x="4883" y="11598"/>
                    </a:cubicBezTo>
                    <a:close/>
                    <a:moveTo>
                      <a:pt x="6627" y="6431"/>
                    </a:moveTo>
                    <a:cubicBezTo>
                      <a:pt x="9576" y="6740"/>
                      <a:pt x="11732" y="9356"/>
                      <a:pt x="11471" y="12310"/>
                    </a:cubicBezTo>
                    <a:lnTo>
                      <a:pt x="6327" y="12310"/>
                    </a:lnTo>
                    <a:cubicBezTo>
                      <a:pt x="6213" y="11914"/>
                      <a:pt x="5939" y="11582"/>
                      <a:pt x="5571" y="11393"/>
                    </a:cubicBezTo>
                    <a:lnTo>
                      <a:pt x="5676" y="11109"/>
                    </a:lnTo>
                    <a:cubicBezTo>
                      <a:pt x="5711" y="11014"/>
                      <a:pt x="5662" y="10907"/>
                      <a:pt x="5565" y="10871"/>
                    </a:cubicBezTo>
                    <a:cubicBezTo>
                      <a:pt x="5544" y="10863"/>
                      <a:pt x="5522" y="10859"/>
                      <a:pt x="5501" y="10859"/>
                    </a:cubicBezTo>
                    <a:cubicBezTo>
                      <a:pt x="5426" y="10859"/>
                      <a:pt x="5355" y="10906"/>
                      <a:pt x="5327" y="10982"/>
                    </a:cubicBezTo>
                    <a:lnTo>
                      <a:pt x="5224" y="11264"/>
                    </a:lnTo>
                    <a:cubicBezTo>
                      <a:pt x="5111" y="11238"/>
                      <a:pt x="4996" y="11225"/>
                      <a:pt x="4882" y="11225"/>
                    </a:cubicBezTo>
                    <a:cubicBezTo>
                      <a:pt x="4596" y="11225"/>
                      <a:pt x="4314" y="11306"/>
                      <a:pt x="4069" y="11465"/>
                    </a:cubicBezTo>
                    <a:lnTo>
                      <a:pt x="3877" y="11234"/>
                    </a:lnTo>
                    <a:cubicBezTo>
                      <a:pt x="3840" y="11189"/>
                      <a:pt x="3787" y="11167"/>
                      <a:pt x="3734" y="11167"/>
                    </a:cubicBezTo>
                    <a:cubicBezTo>
                      <a:pt x="3692" y="11167"/>
                      <a:pt x="3650" y="11181"/>
                      <a:pt x="3615" y="11210"/>
                    </a:cubicBezTo>
                    <a:cubicBezTo>
                      <a:pt x="3536" y="11277"/>
                      <a:pt x="3526" y="11393"/>
                      <a:pt x="3592" y="11472"/>
                    </a:cubicBezTo>
                    <a:lnTo>
                      <a:pt x="3784" y="11703"/>
                    </a:lnTo>
                    <a:cubicBezTo>
                      <a:pt x="3623" y="11875"/>
                      <a:pt x="3504" y="12084"/>
                      <a:pt x="3439" y="12312"/>
                    </a:cubicBezTo>
                    <a:lnTo>
                      <a:pt x="660" y="12312"/>
                    </a:lnTo>
                    <a:cubicBezTo>
                      <a:pt x="553" y="11106"/>
                      <a:pt x="854" y="9901"/>
                      <a:pt x="1517" y="8888"/>
                    </a:cubicBezTo>
                    <a:cubicBezTo>
                      <a:pt x="1679" y="9170"/>
                      <a:pt x="1921" y="9399"/>
                      <a:pt x="2212" y="9546"/>
                    </a:cubicBezTo>
                    <a:lnTo>
                      <a:pt x="2091" y="9878"/>
                    </a:lnTo>
                    <a:cubicBezTo>
                      <a:pt x="2055" y="9974"/>
                      <a:pt x="2104" y="10081"/>
                      <a:pt x="2201" y="10117"/>
                    </a:cubicBezTo>
                    <a:cubicBezTo>
                      <a:pt x="2222" y="10125"/>
                      <a:pt x="2243" y="10129"/>
                      <a:pt x="2265" y="10129"/>
                    </a:cubicBezTo>
                    <a:cubicBezTo>
                      <a:pt x="2340" y="10129"/>
                      <a:pt x="2412" y="10082"/>
                      <a:pt x="2440" y="10006"/>
                    </a:cubicBezTo>
                    <a:lnTo>
                      <a:pt x="2561" y="9675"/>
                    </a:lnTo>
                    <a:cubicBezTo>
                      <a:pt x="2691" y="9706"/>
                      <a:pt x="2823" y="9722"/>
                      <a:pt x="2954" y="9722"/>
                    </a:cubicBezTo>
                    <a:cubicBezTo>
                      <a:pt x="3276" y="9722"/>
                      <a:pt x="3593" y="9628"/>
                      <a:pt x="3865" y="9448"/>
                    </a:cubicBezTo>
                    <a:lnTo>
                      <a:pt x="4092" y="9719"/>
                    </a:lnTo>
                    <a:cubicBezTo>
                      <a:pt x="4129" y="9764"/>
                      <a:pt x="4182" y="9786"/>
                      <a:pt x="4235" y="9786"/>
                    </a:cubicBezTo>
                    <a:cubicBezTo>
                      <a:pt x="4277" y="9786"/>
                      <a:pt x="4319" y="9772"/>
                      <a:pt x="4354" y="9743"/>
                    </a:cubicBezTo>
                    <a:cubicBezTo>
                      <a:pt x="4432" y="9676"/>
                      <a:pt x="4444" y="9560"/>
                      <a:pt x="4378" y="9480"/>
                    </a:cubicBezTo>
                    <a:lnTo>
                      <a:pt x="4151" y="9210"/>
                    </a:lnTo>
                    <a:cubicBezTo>
                      <a:pt x="4469" y="8877"/>
                      <a:pt x="4635" y="8426"/>
                      <a:pt x="4608" y="7966"/>
                    </a:cubicBezTo>
                    <a:lnTo>
                      <a:pt x="4955" y="7907"/>
                    </a:lnTo>
                    <a:cubicBezTo>
                      <a:pt x="5057" y="7889"/>
                      <a:pt x="5124" y="7792"/>
                      <a:pt x="5106" y="7692"/>
                    </a:cubicBezTo>
                    <a:cubicBezTo>
                      <a:pt x="5090" y="7602"/>
                      <a:pt x="5012" y="7538"/>
                      <a:pt x="4923" y="7538"/>
                    </a:cubicBezTo>
                    <a:cubicBezTo>
                      <a:pt x="4912" y="7538"/>
                      <a:pt x="4902" y="7539"/>
                      <a:pt x="4891" y="7541"/>
                    </a:cubicBezTo>
                    <a:lnTo>
                      <a:pt x="4544" y="7600"/>
                    </a:lnTo>
                    <a:cubicBezTo>
                      <a:pt x="4453" y="7289"/>
                      <a:pt x="4273" y="7012"/>
                      <a:pt x="4026" y="6802"/>
                    </a:cubicBezTo>
                    <a:cubicBezTo>
                      <a:pt x="4499" y="6609"/>
                      <a:pt x="4996" y="6485"/>
                      <a:pt x="5504" y="6432"/>
                    </a:cubicBezTo>
                    <a:lnTo>
                      <a:pt x="5504" y="6741"/>
                    </a:lnTo>
                    <a:cubicBezTo>
                      <a:pt x="5506" y="7050"/>
                      <a:pt x="5756" y="7300"/>
                      <a:pt x="6066" y="7302"/>
                    </a:cubicBezTo>
                    <a:lnTo>
                      <a:pt x="6065" y="7300"/>
                    </a:lnTo>
                    <a:cubicBezTo>
                      <a:pt x="6375" y="7300"/>
                      <a:pt x="6625" y="7050"/>
                      <a:pt x="6627" y="6740"/>
                    </a:cubicBezTo>
                    <a:lnTo>
                      <a:pt x="6627" y="6431"/>
                    </a:lnTo>
                    <a:close/>
                    <a:moveTo>
                      <a:pt x="6064" y="0"/>
                    </a:moveTo>
                    <a:cubicBezTo>
                      <a:pt x="6062" y="0"/>
                      <a:pt x="6060" y="0"/>
                      <a:pt x="6058" y="0"/>
                    </a:cubicBezTo>
                    <a:cubicBezTo>
                      <a:pt x="5753" y="3"/>
                      <a:pt x="5506" y="252"/>
                      <a:pt x="5504" y="559"/>
                    </a:cubicBezTo>
                    <a:lnTo>
                      <a:pt x="5504" y="6058"/>
                    </a:lnTo>
                    <a:cubicBezTo>
                      <a:pt x="2297" y="6373"/>
                      <a:pt x="1" y="9218"/>
                      <a:pt x="292" y="12358"/>
                    </a:cubicBezTo>
                    <a:cubicBezTo>
                      <a:pt x="308" y="12543"/>
                      <a:pt x="462" y="12683"/>
                      <a:pt x="647" y="12683"/>
                    </a:cubicBezTo>
                    <a:lnTo>
                      <a:pt x="11486" y="12683"/>
                    </a:lnTo>
                    <a:cubicBezTo>
                      <a:pt x="11670" y="12683"/>
                      <a:pt x="11825" y="12543"/>
                      <a:pt x="11841" y="12358"/>
                    </a:cubicBezTo>
                    <a:cubicBezTo>
                      <a:pt x="11887" y="11850"/>
                      <a:pt x="11866" y="11339"/>
                      <a:pt x="11779" y="10837"/>
                    </a:cubicBezTo>
                    <a:cubicBezTo>
                      <a:pt x="11312" y="8154"/>
                      <a:pt x="9110" y="6299"/>
                      <a:pt x="6627" y="6058"/>
                    </a:cubicBezTo>
                    <a:lnTo>
                      <a:pt x="6627" y="5270"/>
                    </a:lnTo>
                    <a:cubicBezTo>
                      <a:pt x="6624" y="5169"/>
                      <a:pt x="6541" y="5090"/>
                      <a:pt x="6441" y="5090"/>
                    </a:cubicBezTo>
                    <a:cubicBezTo>
                      <a:pt x="6340" y="5090"/>
                      <a:pt x="6257" y="5169"/>
                      <a:pt x="6254" y="5270"/>
                    </a:cubicBezTo>
                    <a:lnTo>
                      <a:pt x="6254" y="6740"/>
                    </a:lnTo>
                    <a:cubicBezTo>
                      <a:pt x="6254" y="6845"/>
                      <a:pt x="6170" y="6929"/>
                      <a:pt x="6066" y="6929"/>
                    </a:cubicBezTo>
                    <a:cubicBezTo>
                      <a:pt x="5961" y="6929"/>
                      <a:pt x="5877" y="6845"/>
                      <a:pt x="5877" y="6740"/>
                    </a:cubicBezTo>
                    <a:lnTo>
                      <a:pt x="5877" y="559"/>
                    </a:lnTo>
                    <a:cubicBezTo>
                      <a:pt x="5877" y="454"/>
                      <a:pt x="5961" y="370"/>
                      <a:pt x="6066" y="370"/>
                    </a:cubicBezTo>
                    <a:cubicBezTo>
                      <a:pt x="6170" y="370"/>
                      <a:pt x="6254" y="454"/>
                      <a:pt x="6254" y="559"/>
                    </a:cubicBezTo>
                    <a:lnTo>
                      <a:pt x="6254" y="4403"/>
                    </a:lnTo>
                    <a:cubicBezTo>
                      <a:pt x="6251" y="4507"/>
                      <a:pt x="6335" y="4595"/>
                      <a:pt x="6441" y="4595"/>
                    </a:cubicBezTo>
                    <a:cubicBezTo>
                      <a:pt x="6546" y="4595"/>
                      <a:pt x="6630" y="4507"/>
                      <a:pt x="6627" y="4403"/>
                    </a:cubicBezTo>
                    <a:lnTo>
                      <a:pt x="6627" y="3196"/>
                    </a:lnTo>
                    <a:lnTo>
                      <a:pt x="7598" y="3196"/>
                    </a:lnTo>
                    <a:lnTo>
                      <a:pt x="7598" y="3975"/>
                    </a:lnTo>
                    <a:cubicBezTo>
                      <a:pt x="7598" y="4174"/>
                      <a:pt x="7761" y="4337"/>
                      <a:pt x="7960" y="4337"/>
                    </a:cubicBezTo>
                    <a:lnTo>
                      <a:pt x="10075" y="4337"/>
                    </a:lnTo>
                    <a:cubicBezTo>
                      <a:pt x="10274" y="4337"/>
                      <a:pt x="10436" y="4174"/>
                      <a:pt x="10436" y="3975"/>
                    </a:cubicBezTo>
                    <a:lnTo>
                      <a:pt x="10436" y="2047"/>
                    </a:lnTo>
                    <a:cubicBezTo>
                      <a:pt x="10436" y="1848"/>
                      <a:pt x="10274" y="1685"/>
                      <a:pt x="10075" y="1685"/>
                    </a:cubicBezTo>
                    <a:lnTo>
                      <a:pt x="9309" y="1685"/>
                    </a:lnTo>
                    <a:lnTo>
                      <a:pt x="9309" y="908"/>
                    </a:lnTo>
                    <a:cubicBezTo>
                      <a:pt x="9309" y="707"/>
                      <a:pt x="9146" y="547"/>
                      <a:pt x="8947" y="547"/>
                    </a:cubicBezTo>
                    <a:lnTo>
                      <a:pt x="8215" y="547"/>
                    </a:lnTo>
                    <a:cubicBezTo>
                      <a:pt x="8212" y="546"/>
                      <a:pt x="8209" y="546"/>
                      <a:pt x="8206" y="546"/>
                    </a:cubicBezTo>
                    <a:cubicBezTo>
                      <a:pt x="8105" y="546"/>
                      <a:pt x="8023" y="629"/>
                      <a:pt x="8023" y="731"/>
                    </a:cubicBezTo>
                    <a:cubicBezTo>
                      <a:pt x="8023" y="834"/>
                      <a:pt x="8106" y="918"/>
                      <a:pt x="8209" y="918"/>
                    </a:cubicBezTo>
                    <a:cubicBezTo>
                      <a:pt x="8211" y="918"/>
                      <a:pt x="8213" y="918"/>
                      <a:pt x="8215" y="918"/>
                    </a:cubicBezTo>
                    <a:lnTo>
                      <a:pt x="8936" y="918"/>
                    </a:lnTo>
                    <a:lnTo>
                      <a:pt x="8936" y="2825"/>
                    </a:lnTo>
                    <a:lnTo>
                      <a:pt x="6627" y="2825"/>
                    </a:lnTo>
                    <a:lnTo>
                      <a:pt x="6627" y="918"/>
                    </a:lnTo>
                    <a:lnTo>
                      <a:pt x="7348" y="918"/>
                    </a:lnTo>
                    <a:cubicBezTo>
                      <a:pt x="7449" y="914"/>
                      <a:pt x="7528" y="832"/>
                      <a:pt x="7528" y="731"/>
                    </a:cubicBezTo>
                    <a:cubicBezTo>
                      <a:pt x="7528" y="631"/>
                      <a:pt x="7449" y="550"/>
                      <a:pt x="7348" y="547"/>
                    </a:cubicBezTo>
                    <a:lnTo>
                      <a:pt x="6625" y="547"/>
                    </a:lnTo>
                    <a:cubicBezTo>
                      <a:pt x="6617" y="241"/>
                      <a:pt x="6369" y="0"/>
                      <a:pt x="606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11" name="组合 10"/>
          <p:cNvGrpSpPr/>
          <p:nvPr/>
        </p:nvGrpSpPr>
        <p:grpSpPr>
          <a:xfrm>
            <a:off x="5692215" y="4287831"/>
            <a:ext cx="954707" cy="703600"/>
            <a:chOff x="3673263" y="3903489"/>
            <a:chExt cx="786900" cy="527700"/>
          </a:xfrm>
        </p:grpSpPr>
        <p:sp>
          <p:nvSpPr>
            <p:cNvPr id="43" name="Google Shape;257;p41"/>
            <p:cNvSpPr/>
            <p:nvPr/>
          </p:nvSpPr>
          <p:spPr>
            <a:xfrm>
              <a:off x="3673263" y="3903489"/>
              <a:ext cx="786900" cy="527700"/>
            </a:xfrm>
            <a:prstGeom prst="ellipse">
              <a:avLst/>
            </a:prstGeom>
            <a:solidFill>
              <a:schemeClr val="dk2"/>
            </a:solidFill>
            <a:ln>
              <a:noFill/>
            </a:ln>
          </p:spPr>
          <p:txBody>
            <a:bodyPr spcFirstLastPara="1" wrap="square" lIns="121900" tIns="121900" rIns="121900" bIns="121900" anchor="ctr" anchorCtr="0">
              <a:noAutofit/>
            </a:bodyPr>
            <a:lstStyle/>
            <a:p>
              <a:endParaRPr sz="2400" dirty="0"/>
            </a:p>
          </p:txBody>
        </p:sp>
        <p:grpSp>
          <p:nvGrpSpPr>
            <p:cNvPr id="47" name="Google Shape;267;p41"/>
            <p:cNvGrpSpPr/>
            <p:nvPr/>
          </p:nvGrpSpPr>
          <p:grpSpPr>
            <a:xfrm>
              <a:off x="3888683" y="3979421"/>
              <a:ext cx="375825" cy="375854"/>
              <a:chOff x="6424420" y="3190882"/>
              <a:chExt cx="375825" cy="375854"/>
            </a:xfrm>
          </p:grpSpPr>
          <p:sp>
            <p:nvSpPr>
              <p:cNvPr id="48" name="Google Shape;268;p41"/>
              <p:cNvSpPr/>
              <p:nvPr/>
            </p:nvSpPr>
            <p:spPr>
              <a:xfrm>
                <a:off x="6424420" y="3292742"/>
                <a:ext cx="273995" cy="273995"/>
              </a:xfrm>
              <a:custGeom>
                <a:avLst/>
                <a:gdLst/>
                <a:ahLst/>
                <a:cxnLst/>
                <a:rect l="l" t="t" r="r" b="b"/>
                <a:pathLst>
                  <a:path w="9248" h="9248" extrusionOk="0">
                    <a:moveTo>
                      <a:pt x="4148" y="398"/>
                    </a:moveTo>
                    <a:cubicBezTo>
                      <a:pt x="4171" y="559"/>
                      <a:pt x="4225" y="714"/>
                      <a:pt x="4308" y="852"/>
                    </a:cubicBezTo>
                    <a:cubicBezTo>
                      <a:pt x="4341" y="906"/>
                      <a:pt x="4346" y="1004"/>
                      <a:pt x="4319" y="1109"/>
                    </a:cubicBezTo>
                    <a:cubicBezTo>
                      <a:pt x="4282" y="1250"/>
                      <a:pt x="4212" y="1343"/>
                      <a:pt x="4183" y="1363"/>
                    </a:cubicBezTo>
                    <a:cubicBezTo>
                      <a:pt x="4111" y="1377"/>
                      <a:pt x="4048" y="1394"/>
                      <a:pt x="3988" y="1394"/>
                    </a:cubicBezTo>
                    <a:cubicBezTo>
                      <a:pt x="3894" y="1394"/>
                      <a:pt x="3807" y="1352"/>
                      <a:pt x="3704" y="1187"/>
                    </a:cubicBezTo>
                    <a:cubicBezTo>
                      <a:pt x="3539" y="924"/>
                      <a:pt x="3263" y="761"/>
                      <a:pt x="3056" y="671"/>
                    </a:cubicBezTo>
                    <a:cubicBezTo>
                      <a:pt x="3406" y="531"/>
                      <a:pt x="3774" y="440"/>
                      <a:pt x="4148" y="398"/>
                    </a:cubicBezTo>
                    <a:close/>
                    <a:moveTo>
                      <a:pt x="6094" y="634"/>
                    </a:moveTo>
                    <a:lnTo>
                      <a:pt x="6094" y="634"/>
                    </a:lnTo>
                    <a:cubicBezTo>
                      <a:pt x="7725" y="1238"/>
                      <a:pt x="8875" y="2805"/>
                      <a:pt x="8875" y="4623"/>
                    </a:cubicBezTo>
                    <a:cubicBezTo>
                      <a:pt x="8875" y="4778"/>
                      <a:pt x="8867" y="4931"/>
                      <a:pt x="8849" y="5083"/>
                    </a:cubicBezTo>
                    <a:cubicBezTo>
                      <a:pt x="8740" y="4980"/>
                      <a:pt x="8685" y="4821"/>
                      <a:pt x="8641" y="4663"/>
                    </a:cubicBezTo>
                    <a:cubicBezTo>
                      <a:pt x="8515" y="4222"/>
                      <a:pt x="8126" y="4083"/>
                      <a:pt x="7271" y="3868"/>
                    </a:cubicBezTo>
                    <a:cubicBezTo>
                      <a:pt x="7102" y="3827"/>
                      <a:pt x="6988" y="3744"/>
                      <a:pt x="6921" y="3617"/>
                    </a:cubicBezTo>
                    <a:cubicBezTo>
                      <a:pt x="6790" y="3365"/>
                      <a:pt x="6833" y="2918"/>
                      <a:pt x="7044" y="2356"/>
                    </a:cubicBezTo>
                    <a:cubicBezTo>
                      <a:pt x="7274" y="1739"/>
                      <a:pt x="6900" y="1532"/>
                      <a:pt x="6316" y="1096"/>
                    </a:cubicBezTo>
                    <a:cubicBezTo>
                      <a:pt x="6141" y="965"/>
                      <a:pt x="6069" y="814"/>
                      <a:pt x="6094" y="634"/>
                    </a:cubicBezTo>
                    <a:close/>
                    <a:moveTo>
                      <a:pt x="4640" y="373"/>
                    </a:moveTo>
                    <a:cubicBezTo>
                      <a:pt x="5012" y="373"/>
                      <a:pt x="5382" y="424"/>
                      <a:pt x="5739" y="521"/>
                    </a:cubicBezTo>
                    <a:cubicBezTo>
                      <a:pt x="5618" y="1085"/>
                      <a:pt x="6048" y="1362"/>
                      <a:pt x="6241" y="1504"/>
                    </a:cubicBezTo>
                    <a:cubicBezTo>
                      <a:pt x="6754" y="1881"/>
                      <a:pt x="6806" y="1932"/>
                      <a:pt x="6696" y="2227"/>
                    </a:cubicBezTo>
                    <a:cubicBezTo>
                      <a:pt x="6442" y="2908"/>
                      <a:pt x="6407" y="3434"/>
                      <a:pt x="6593" y="3790"/>
                    </a:cubicBezTo>
                    <a:cubicBezTo>
                      <a:pt x="6711" y="4013"/>
                      <a:pt x="6908" y="4161"/>
                      <a:pt x="7182" y="4230"/>
                    </a:cubicBezTo>
                    <a:cubicBezTo>
                      <a:pt x="8013" y="4438"/>
                      <a:pt x="8219" y="4539"/>
                      <a:pt x="8284" y="4767"/>
                    </a:cubicBezTo>
                    <a:cubicBezTo>
                      <a:pt x="8338" y="4954"/>
                      <a:pt x="8442" y="5319"/>
                      <a:pt x="8787" y="5491"/>
                    </a:cubicBezTo>
                    <a:cubicBezTo>
                      <a:pt x="8615" y="6308"/>
                      <a:pt x="8208" y="7057"/>
                      <a:pt x="7614" y="7644"/>
                    </a:cubicBezTo>
                    <a:cubicBezTo>
                      <a:pt x="7509" y="7281"/>
                      <a:pt x="7370" y="6972"/>
                      <a:pt x="7115" y="6834"/>
                    </a:cubicBezTo>
                    <a:cubicBezTo>
                      <a:pt x="7025" y="6785"/>
                      <a:pt x="6926" y="6760"/>
                      <a:pt x="6820" y="6760"/>
                    </a:cubicBezTo>
                    <a:cubicBezTo>
                      <a:pt x="6733" y="6760"/>
                      <a:pt x="6640" y="6777"/>
                      <a:pt x="6544" y="6810"/>
                    </a:cubicBezTo>
                    <a:cubicBezTo>
                      <a:pt x="6361" y="6873"/>
                      <a:pt x="6271" y="6903"/>
                      <a:pt x="6188" y="6903"/>
                    </a:cubicBezTo>
                    <a:cubicBezTo>
                      <a:pt x="6112" y="6903"/>
                      <a:pt x="6041" y="6877"/>
                      <a:pt x="5908" y="6827"/>
                    </a:cubicBezTo>
                    <a:cubicBezTo>
                      <a:pt x="5888" y="6821"/>
                      <a:pt x="5868" y="6818"/>
                      <a:pt x="5849" y="6818"/>
                    </a:cubicBezTo>
                    <a:cubicBezTo>
                      <a:pt x="5772" y="6818"/>
                      <a:pt x="5700" y="6864"/>
                      <a:pt x="5672" y="6939"/>
                    </a:cubicBezTo>
                    <a:cubicBezTo>
                      <a:pt x="5637" y="7034"/>
                      <a:pt x="5685" y="7139"/>
                      <a:pt x="5779" y="7176"/>
                    </a:cubicBezTo>
                    <a:cubicBezTo>
                      <a:pt x="5958" y="7243"/>
                      <a:pt x="6073" y="7275"/>
                      <a:pt x="6189" y="7275"/>
                    </a:cubicBezTo>
                    <a:cubicBezTo>
                      <a:pt x="6317" y="7275"/>
                      <a:pt x="6446" y="7236"/>
                      <a:pt x="6663" y="7162"/>
                    </a:cubicBezTo>
                    <a:cubicBezTo>
                      <a:pt x="6728" y="7139"/>
                      <a:pt x="6780" y="7131"/>
                      <a:pt x="6820" y="7131"/>
                    </a:cubicBezTo>
                    <a:cubicBezTo>
                      <a:pt x="6885" y="7131"/>
                      <a:pt x="6921" y="7151"/>
                      <a:pt x="6937" y="7160"/>
                    </a:cubicBezTo>
                    <a:cubicBezTo>
                      <a:pt x="7102" y="7249"/>
                      <a:pt x="7212" y="7569"/>
                      <a:pt x="7305" y="7923"/>
                    </a:cubicBezTo>
                    <a:cubicBezTo>
                      <a:pt x="6548" y="8539"/>
                      <a:pt x="5601" y="8877"/>
                      <a:pt x="4623" y="8877"/>
                    </a:cubicBezTo>
                    <a:cubicBezTo>
                      <a:pt x="2279" y="8877"/>
                      <a:pt x="371" y="6969"/>
                      <a:pt x="371" y="4625"/>
                    </a:cubicBezTo>
                    <a:cubicBezTo>
                      <a:pt x="371" y="3687"/>
                      <a:pt x="682" y="2778"/>
                      <a:pt x="1253" y="2035"/>
                    </a:cubicBezTo>
                    <a:lnTo>
                      <a:pt x="1253" y="2034"/>
                    </a:lnTo>
                    <a:cubicBezTo>
                      <a:pt x="1489" y="2196"/>
                      <a:pt x="1769" y="2285"/>
                      <a:pt x="2056" y="2292"/>
                    </a:cubicBezTo>
                    <a:cubicBezTo>
                      <a:pt x="2128" y="2294"/>
                      <a:pt x="2196" y="2295"/>
                      <a:pt x="2261" y="2295"/>
                    </a:cubicBezTo>
                    <a:cubicBezTo>
                      <a:pt x="2455" y="2295"/>
                      <a:pt x="2620" y="2286"/>
                      <a:pt x="2760" y="2279"/>
                    </a:cubicBezTo>
                    <a:cubicBezTo>
                      <a:pt x="2871" y="2273"/>
                      <a:pt x="2960" y="2268"/>
                      <a:pt x="3034" y="2268"/>
                    </a:cubicBezTo>
                    <a:cubicBezTo>
                      <a:pt x="3277" y="2268"/>
                      <a:pt x="3350" y="2319"/>
                      <a:pt x="3454" y="2528"/>
                    </a:cubicBezTo>
                    <a:cubicBezTo>
                      <a:pt x="3550" y="2717"/>
                      <a:pt x="3515" y="2886"/>
                      <a:pt x="3475" y="3063"/>
                    </a:cubicBezTo>
                    <a:cubicBezTo>
                      <a:pt x="3427" y="3292"/>
                      <a:pt x="3359" y="3607"/>
                      <a:pt x="3720" y="3852"/>
                    </a:cubicBezTo>
                    <a:cubicBezTo>
                      <a:pt x="3817" y="3918"/>
                      <a:pt x="3900" y="3969"/>
                      <a:pt x="3967" y="4012"/>
                    </a:cubicBezTo>
                    <a:cubicBezTo>
                      <a:pt x="4054" y="4066"/>
                      <a:pt x="4137" y="4118"/>
                      <a:pt x="4152" y="4144"/>
                    </a:cubicBezTo>
                    <a:cubicBezTo>
                      <a:pt x="4156" y="4152"/>
                      <a:pt x="4164" y="4188"/>
                      <a:pt x="4134" y="4338"/>
                    </a:cubicBezTo>
                    <a:cubicBezTo>
                      <a:pt x="4134" y="4341"/>
                      <a:pt x="4133" y="4345"/>
                      <a:pt x="4133" y="4345"/>
                    </a:cubicBezTo>
                    <a:cubicBezTo>
                      <a:pt x="4112" y="4362"/>
                      <a:pt x="4054" y="4367"/>
                      <a:pt x="3986" y="4367"/>
                    </a:cubicBezTo>
                    <a:cubicBezTo>
                      <a:pt x="3901" y="4367"/>
                      <a:pt x="3800" y="4359"/>
                      <a:pt x="3731" y="4352"/>
                    </a:cubicBezTo>
                    <a:cubicBezTo>
                      <a:pt x="3634" y="4345"/>
                      <a:pt x="3532" y="4336"/>
                      <a:pt x="3433" y="4336"/>
                    </a:cubicBezTo>
                    <a:cubicBezTo>
                      <a:pt x="3213" y="4336"/>
                      <a:pt x="3004" y="4377"/>
                      <a:pt x="2876" y="4556"/>
                    </a:cubicBezTo>
                    <a:cubicBezTo>
                      <a:pt x="2774" y="4701"/>
                      <a:pt x="2741" y="4835"/>
                      <a:pt x="2710" y="4953"/>
                    </a:cubicBezTo>
                    <a:cubicBezTo>
                      <a:pt x="2659" y="5157"/>
                      <a:pt x="2615" y="5333"/>
                      <a:pt x="2124" y="5603"/>
                    </a:cubicBezTo>
                    <a:cubicBezTo>
                      <a:pt x="1556" y="5916"/>
                      <a:pt x="1470" y="6373"/>
                      <a:pt x="1567" y="6668"/>
                    </a:cubicBezTo>
                    <a:cubicBezTo>
                      <a:pt x="1668" y="6975"/>
                      <a:pt x="1960" y="7164"/>
                      <a:pt x="2317" y="7164"/>
                    </a:cubicBezTo>
                    <a:cubicBezTo>
                      <a:pt x="2364" y="7164"/>
                      <a:pt x="2412" y="7160"/>
                      <a:pt x="2460" y="7154"/>
                    </a:cubicBezTo>
                    <a:cubicBezTo>
                      <a:pt x="2513" y="7146"/>
                      <a:pt x="2560" y="7143"/>
                      <a:pt x="2602" y="7143"/>
                    </a:cubicBezTo>
                    <a:cubicBezTo>
                      <a:pt x="2805" y="7143"/>
                      <a:pt x="2888" y="7225"/>
                      <a:pt x="2995" y="7330"/>
                    </a:cubicBezTo>
                    <a:cubicBezTo>
                      <a:pt x="3121" y="7454"/>
                      <a:pt x="3282" y="7613"/>
                      <a:pt x="3614" y="7613"/>
                    </a:cubicBezTo>
                    <a:cubicBezTo>
                      <a:pt x="3624" y="7613"/>
                      <a:pt x="3634" y="7613"/>
                      <a:pt x="3644" y="7612"/>
                    </a:cubicBezTo>
                    <a:cubicBezTo>
                      <a:pt x="3972" y="7603"/>
                      <a:pt x="4139" y="7373"/>
                      <a:pt x="4273" y="7187"/>
                    </a:cubicBezTo>
                    <a:cubicBezTo>
                      <a:pt x="4406" y="7003"/>
                      <a:pt x="4510" y="6859"/>
                      <a:pt x="4750" y="6859"/>
                    </a:cubicBezTo>
                    <a:cubicBezTo>
                      <a:pt x="4815" y="6859"/>
                      <a:pt x="4890" y="6869"/>
                      <a:pt x="4978" y="6892"/>
                    </a:cubicBezTo>
                    <a:cubicBezTo>
                      <a:pt x="4995" y="6897"/>
                      <a:pt x="5013" y="6900"/>
                      <a:pt x="5030" y="6900"/>
                    </a:cubicBezTo>
                    <a:cubicBezTo>
                      <a:pt x="5112" y="6900"/>
                      <a:pt x="5188" y="6845"/>
                      <a:pt x="5211" y="6760"/>
                    </a:cubicBezTo>
                    <a:cubicBezTo>
                      <a:pt x="5236" y="6658"/>
                      <a:pt x="5174" y="6556"/>
                      <a:pt x="5072" y="6533"/>
                    </a:cubicBezTo>
                    <a:cubicBezTo>
                      <a:pt x="4951" y="6501"/>
                      <a:pt x="4843" y="6487"/>
                      <a:pt x="4747" y="6487"/>
                    </a:cubicBezTo>
                    <a:cubicBezTo>
                      <a:pt x="4321" y="6487"/>
                      <a:pt x="4124" y="6760"/>
                      <a:pt x="3972" y="6969"/>
                    </a:cubicBezTo>
                    <a:cubicBezTo>
                      <a:pt x="3844" y="7144"/>
                      <a:pt x="3771" y="7236"/>
                      <a:pt x="3634" y="7241"/>
                    </a:cubicBezTo>
                    <a:cubicBezTo>
                      <a:pt x="3628" y="7241"/>
                      <a:pt x="3622" y="7241"/>
                      <a:pt x="3616" y="7241"/>
                    </a:cubicBezTo>
                    <a:cubicBezTo>
                      <a:pt x="3435" y="7241"/>
                      <a:pt x="3365" y="7171"/>
                      <a:pt x="3258" y="7066"/>
                    </a:cubicBezTo>
                    <a:cubicBezTo>
                      <a:pt x="3129" y="6938"/>
                      <a:pt x="2959" y="6771"/>
                      <a:pt x="2597" y="6771"/>
                    </a:cubicBezTo>
                    <a:cubicBezTo>
                      <a:pt x="2540" y="6771"/>
                      <a:pt x="2478" y="6775"/>
                      <a:pt x="2411" y="6784"/>
                    </a:cubicBezTo>
                    <a:cubicBezTo>
                      <a:pt x="2378" y="6789"/>
                      <a:pt x="2346" y="6791"/>
                      <a:pt x="2315" y="6791"/>
                    </a:cubicBezTo>
                    <a:cubicBezTo>
                      <a:pt x="2121" y="6791"/>
                      <a:pt x="1970" y="6703"/>
                      <a:pt x="1921" y="6552"/>
                    </a:cubicBezTo>
                    <a:cubicBezTo>
                      <a:pt x="1868" y="6391"/>
                      <a:pt x="1936" y="6131"/>
                      <a:pt x="2306" y="5929"/>
                    </a:cubicBezTo>
                    <a:cubicBezTo>
                      <a:pt x="2890" y="5606"/>
                      <a:pt x="2995" y="5348"/>
                      <a:pt x="3072" y="5044"/>
                    </a:cubicBezTo>
                    <a:cubicBezTo>
                      <a:pt x="3097" y="4940"/>
                      <a:pt x="3118" y="4859"/>
                      <a:pt x="3180" y="4773"/>
                    </a:cubicBezTo>
                    <a:cubicBezTo>
                      <a:pt x="3216" y="4723"/>
                      <a:pt x="3318" y="4709"/>
                      <a:pt x="3434" y="4709"/>
                    </a:cubicBezTo>
                    <a:cubicBezTo>
                      <a:pt x="3522" y="4709"/>
                      <a:pt x="3618" y="4717"/>
                      <a:pt x="3701" y="4724"/>
                    </a:cubicBezTo>
                    <a:cubicBezTo>
                      <a:pt x="3783" y="4730"/>
                      <a:pt x="3873" y="4738"/>
                      <a:pt x="3963" y="4738"/>
                    </a:cubicBezTo>
                    <a:cubicBezTo>
                      <a:pt x="4205" y="4738"/>
                      <a:pt x="4442" y="4683"/>
                      <a:pt x="4499" y="4415"/>
                    </a:cubicBezTo>
                    <a:cubicBezTo>
                      <a:pt x="4585" y="3999"/>
                      <a:pt x="4481" y="3892"/>
                      <a:pt x="4163" y="3695"/>
                    </a:cubicBezTo>
                    <a:cubicBezTo>
                      <a:pt x="4096" y="3653"/>
                      <a:pt x="4021" y="3607"/>
                      <a:pt x="3929" y="3545"/>
                    </a:cubicBezTo>
                    <a:cubicBezTo>
                      <a:pt x="3782" y="3446"/>
                      <a:pt x="3790" y="3375"/>
                      <a:pt x="3839" y="3141"/>
                    </a:cubicBezTo>
                    <a:cubicBezTo>
                      <a:pt x="3882" y="2942"/>
                      <a:pt x="3941" y="2669"/>
                      <a:pt x="3789" y="2362"/>
                    </a:cubicBezTo>
                    <a:cubicBezTo>
                      <a:pt x="3591" y="1969"/>
                      <a:pt x="3351" y="1898"/>
                      <a:pt x="3022" y="1898"/>
                    </a:cubicBezTo>
                    <a:cubicBezTo>
                      <a:pt x="2935" y="1898"/>
                      <a:pt x="2841" y="1903"/>
                      <a:pt x="2741" y="1908"/>
                    </a:cubicBezTo>
                    <a:cubicBezTo>
                      <a:pt x="2606" y="1915"/>
                      <a:pt x="2447" y="1924"/>
                      <a:pt x="2263" y="1924"/>
                    </a:cubicBezTo>
                    <a:cubicBezTo>
                      <a:pt x="2202" y="1924"/>
                      <a:pt x="2138" y="1923"/>
                      <a:pt x="2070" y="1921"/>
                    </a:cubicBezTo>
                    <a:cubicBezTo>
                      <a:pt x="1866" y="1916"/>
                      <a:pt x="1667" y="1857"/>
                      <a:pt x="1495" y="1749"/>
                    </a:cubicBezTo>
                    <a:cubicBezTo>
                      <a:pt x="1820" y="1394"/>
                      <a:pt x="2204" y="1097"/>
                      <a:pt x="2629" y="870"/>
                    </a:cubicBezTo>
                    <a:cubicBezTo>
                      <a:pt x="2679" y="913"/>
                      <a:pt x="2734" y="945"/>
                      <a:pt x="2795" y="967"/>
                    </a:cubicBezTo>
                    <a:cubicBezTo>
                      <a:pt x="2924" y="1013"/>
                      <a:pt x="3238" y="1145"/>
                      <a:pt x="3390" y="1386"/>
                    </a:cubicBezTo>
                    <a:cubicBezTo>
                      <a:pt x="3566" y="1664"/>
                      <a:pt x="3757" y="1763"/>
                      <a:pt x="3988" y="1763"/>
                    </a:cubicBezTo>
                    <a:cubicBezTo>
                      <a:pt x="4058" y="1763"/>
                      <a:pt x="4132" y="1754"/>
                      <a:pt x="4211" y="1738"/>
                    </a:cubicBezTo>
                    <a:cubicBezTo>
                      <a:pt x="4282" y="1723"/>
                      <a:pt x="4470" y="1711"/>
                      <a:pt x="4621" y="1370"/>
                    </a:cubicBezTo>
                    <a:cubicBezTo>
                      <a:pt x="4738" y="1107"/>
                      <a:pt x="4739" y="840"/>
                      <a:pt x="4623" y="656"/>
                    </a:cubicBezTo>
                    <a:cubicBezTo>
                      <a:pt x="4572" y="569"/>
                      <a:pt x="4537" y="473"/>
                      <a:pt x="4521" y="373"/>
                    </a:cubicBezTo>
                    <a:lnTo>
                      <a:pt x="4623" y="373"/>
                    </a:lnTo>
                    <a:cubicBezTo>
                      <a:pt x="4629" y="373"/>
                      <a:pt x="4634" y="373"/>
                      <a:pt x="4640" y="373"/>
                    </a:cubicBezTo>
                    <a:close/>
                    <a:moveTo>
                      <a:pt x="4623" y="0"/>
                    </a:moveTo>
                    <a:cubicBezTo>
                      <a:pt x="2054" y="0"/>
                      <a:pt x="0" y="2090"/>
                      <a:pt x="0" y="4623"/>
                    </a:cubicBezTo>
                    <a:cubicBezTo>
                      <a:pt x="0" y="7173"/>
                      <a:pt x="2073" y="9248"/>
                      <a:pt x="4623" y="9248"/>
                    </a:cubicBezTo>
                    <a:cubicBezTo>
                      <a:pt x="7161" y="9248"/>
                      <a:pt x="9248" y="7184"/>
                      <a:pt x="9248" y="4623"/>
                    </a:cubicBezTo>
                    <a:cubicBezTo>
                      <a:pt x="9248" y="2063"/>
                      <a:pt x="7173" y="0"/>
                      <a:pt x="462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9" name="Google Shape;269;p41"/>
              <p:cNvSpPr/>
              <p:nvPr/>
            </p:nvSpPr>
            <p:spPr>
              <a:xfrm>
                <a:off x="6636761" y="3190882"/>
                <a:ext cx="163485" cy="175543"/>
              </a:xfrm>
              <a:custGeom>
                <a:avLst/>
                <a:gdLst/>
                <a:ahLst/>
                <a:cxnLst/>
                <a:rect l="l" t="t" r="r" b="b"/>
                <a:pathLst>
                  <a:path w="5518" h="5925" extrusionOk="0">
                    <a:moveTo>
                      <a:pt x="2023" y="1225"/>
                    </a:moveTo>
                    <a:lnTo>
                      <a:pt x="2023" y="1632"/>
                    </a:lnTo>
                    <a:lnTo>
                      <a:pt x="1638" y="1632"/>
                    </a:lnTo>
                    <a:lnTo>
                      <a:pt x="1638" y="1225"/>
                    </a:lnTo>
                    <a:close/>
                    <a:moveTo>
                      <a:pt x="3878" y="1225"/>
                    </a:moveTo>
                    <a:lnTo>
                      <a:pt x="3878" y="1632"/>
                    </a:lnTo>
                    <a:lnTo>
                      <a:pt x="3493" y="1632"/>
                    </a:lnTo>
                    <a:lnTo>
                      <a:pt x="3493" y="1225"/>
                    </a:lnTo>
                    <a:close/>
                    <a:moveTo>
                      <a:pt x="3117" y="591"/>
                    </a:moveTo>
                    <a:cubicBezTo>
                      <a:pt x="3119" y="591"/>
                      <a:pt x="3120" y="593"/>
                      <a:pt x="3122" y="594"/>
                    </a:cubicBezTo>
                    <a:lnTo>
                      <a:pt x="3122" y="2263"/>
                    </a:lnTo>
                    <a:cubicBezTo>
                      <a:pt x="3120" y="2265"/>
                      <a:pt x="3119" y="2266"/>
                      <a:pt x="3117" y="2266"/>
                    </a:cubicBezTo>
                    <a:lnTo>
                      <a:pt x="2397" y="2266"/>
                    </a:lnTo>
                    <a:cubicBezTo>
                      <a:pt x="2396" y="2266"/>
                      <a:pt x="2394" y="2265"/>
                      <a:pt x="2394" y="2263"/>
                    </a:cubicBezTo>
                    <a:lnTo>
                      <a:pt x="2394" y="594"/>
                    </a:lnTo>
                    <a:cubicBezTo>
                      <a:pt x="2394" y="593"/>
                      <a:pt x="2396" y="591"/>
                      <a:pt x="2397" y="591"/>
                    </a:cubicBezTo>
                    <a:close/>
                    <a:moveTo>
                      <a:pt x="1233" y="373"/>
                    </a:moveTo>
                    <a:cubicBezTo>
                      <a:pt x="1251" y="374"/>
                      <a:pt x="1265" y="389"/>
                      <a:pt x="1267" y="406"/>
                    </a:cubicBezTo>
                    <a:lnTo>
                      <a:pt x="1267" y="2451"/>
                    </a:lnTo>
                    <a:cubicBezTo>
                      <a:pt x="1265" y="2470"/>
                      <a:pt x="1251" y="2484"/>
                      <a:pt x="1233" y="2484"/>
                    </a:cubicBezTo>
                    <a:lnTo>
                      <a:pt x="405" y="2484"/>
                    </a:lnTo>
                    <a:cubicBezTo>
                      <a:pt x="386" y="2484"/>
                      <a:pt x="372" y="2470"/>
                      <a:pt x="372" y="2451"/>
                    </a:cubicBezTo>
                    <a:lnTo>
                      <a:pt x="372" y="406"/>
                    </a:lnTo>
                    <a:cubicBezTo>
                      <a:pt x="372" y="389"/>
                      <a:pt x="386" y="374"/>
                      <a:pt x="405" y="373"/>
                    </a:cubicBezTo>
                    <a:close/>
                    <a:moveTo>
                      <a:pt x="2933" y="2639"/>
                    </a:moveTo>
                    <a:lnTo>
                      <a:pt x="2933" y="2994"/>
                    </a:lnTo>
                    <a:cubicBezTo>
                      <a:pt x="2854" y="2984"/>
                      <a:pt x="2791" y="2981"/>
                      <a:pt x="2742" y="2981"/>
                    </a:cubicBezTo>
                    <a:cubicBezTo>
                      <a:pt x="2647" y="2981"/>
                      <a:pt x="2601" y="2993"/>
                      <a:pt x="2582" y="2994"/>
                    </a:cubicBezTo>
                    <a:lnTo>
                      <a:pt x="2582" y="2639"/>
                    </a:lnTo>
                    <a:close/>
                    <a:moveTo>
                      <a:pt x="2757" y="3352"/>
                    </a:moveTo>
                    <a:cubicBezTo>
                      <a:pt x="3116" y="3352"/>
                      <a:pt x="3426" y="3596"/>
                      <a:pt x="3512" y="3943"/>
                    </a:cubicBezTo>
                    <a:lnTo>
                      <a:pt x="2003" y="3943"/>
                    </a:lnTo>
                    <a:cubicBezTo>
                      <a:pt x="2089" y="3596"/>
                      <a:pt x="2399" y="3352"/>
                      <a:pt x="2757" y="3352"/>
                    </a:cubicBezTo>
                    <a:close/>
                    <a:moveTo>
                      <a:pt x="3331" y="4316"/>
                    </a:moveTo>
                    <a:lnTo>
                      <a:pt x="2952" y="4746"/>
                    </a:lnTo>
                    <a:cubicBezTo>
                      <a:pt x="2889" y="4724"/>
                      <a:pt x="2823" y="4713"/>
                      <a:pt x="2758" y="4713"/>
                    </a:cubicBezTo>
                    <a:cubicBezTo>
                      <a:pt x="2692" y="4713"/>
                      <a:pt x="2627" y="4724"/>
                      <a:pt x="2565" y="4746"/>
                    </a:cubicBezTo>
                    <a:lnTo>
                      <a:pt x="2184" y="4316"/>
                    </a:lnTo>
                    <a:close/>
                    <a:moveTo>
                      <a:pt x="2756" y="5085"/>
                    </a:moveTo>
                    <a:cubicBezTo>
                      <a:pt x="2876" y="5085"/>
                      <a:pt x="2990" y="5177"/>
                      <a:pt x="2990" y="5317"/>
                    </a:cubicBezTo>
                    <a:cubicBezTo>
                      <a:pt x="2990" y="5446"/>
                      <a:pt x="2886" y="5550"/>
                      <a:pt x="2757" y="5550"/>
                    </a:cubicBezTo>
                    <a:cubicBezTo>
                      <a:pt x="2550" y="5550"/>
                      <a:pt x="2447" y="5300"/>
                      <a:pt x="2593" y="5153"/>
                    </a:cubicBezTo>
                    <a:cubicBezTo>
                      <a:pt x="2641" y="5106"/>
                      <a:pt x="2699" y="5085"/>
                      <a:pt x="2756" y="5085"/>
                    </a:cubicBezTo>
                    <a:close/>
                    <a:moveTo>
                      <a:pt x="4283" y="0"/>
                    </a:moveTo>
                    <a:cubicBezTo>
                      <a:pt x="4060" y="2"/>
                      <a:pt x="3878" y="182"/>
                      <a:pt x="3878" y="405"/>
                    </a:cubicBezTo>
                    <a:lnTo>
                      <a:pt x="3878" y="852"/>
                    </a:lnTo>
                    <a:lnTo>
                      <a:pt x="3495" y="852"/>
                    </a:lnTo>
                    <a:lnTo>
                      <a:pt x="3495" y="594"/>
                    </a:lnTo>
                    <a:cubicBezTo>
                      <a:pt x="3493" y="387"/>
                      <a:pt x="3326" y="218"/>
                      <a:pt x="3119" y="218"/>
                    </a:cubicBezTo>
                    <a:lnTo>
                      <a:pt x="2399" y="218"/>
                    </a:lnTo>
                    <a:cubicBezTo>
                      <a:pt x="2192" y="218"/>
                      <a:pt x="2023" y="387"/>
                      <a:pt x="2023" y="594"/>
                    </a:cubicBezTo>
                    <a:lnTo>
                      <a:pt x="2023" y="852"/>
                    </a:lnTo>
                    <a:lnTo>
                      <a:pt x="1638" y="852"/>
                    </a:lnTo>
                    <a:lnTo>
                      <a:pt x="1638" y="406"/>
                    </a:lnTo>
                    <a:cubicBezTo>
                      <a:pt x="1638" y="183"/>
                      <a:pt x="1456" y="2"/>
                      <a:pt x="1233" y="2"/>
                    </a:cubicBezTo>
                    <a:lnTo>
                      <a:pt x="405" y="2"/>
                    </a:lnTo>
                    <a:cubicBezTo>
                      <a:pt x="182" y="2"/>
                      <a:pt x="1" y="183"/>
                      <a:pt x="1" y="406"/>
                    </a:cubicBezTo>
                    <a:lnTo>
                      <a:pt x="1" y="2453"/>
                    </a:lnTo>
                    <a:cubicBezTo>
                      <a:pt x="1" y="2675"/>
                      <a:pt x="182" y="2857"/>
                      <a:pt x="405" y="2857"/>
                    </a:cubicBezTo>
                    <a:lnTo>
                      <a:pt x="1233" y="2857"/>
                    </a:lnTo>
                    <a:cubicBezTo>
                      <a:pt x="1456" y="2857"/>
                      <a:pt x="1638" y="2675"/>
                      <a:pt x="1638" y="2453"/>
                    </a:cubicBezTo>
                    <a:lnTo>
                      <a:pt x="1638" y="2005"/>
                    </a:lnTo>
                    <a:lnTo>
                      <a:pt x="2023" y="2005"/>
                    </a:lnTo>
                    <a:lnTo>
                      <a:pt x="2023" y="2265"/>
                    </a:lnTo>
                    <a:cubicBezTo>
                      <a:pt x="2023" y="2398"/>
                      <a:pt x="2095" y="2523"/>
                      <a:pt x="2211" y="2589"/>
                    </a:cubicBezTo>
                    <a:lnTo>
                      <a:pt x="2211" y="3120"/>
                    </a:lnTo>
                    <a:cubicBezTo>
                      <a:pt x="1899" y="3290"/>
                      <a:pt x="1682" y="3594"/>
                      <a:pt x="1625" y="3945"/>
                    </a:cubicBezTo>
                    <a:lnTo>
                      <a:pt x="1585" y="3945"/>
                    </a:lnTo>
                    <a:cubicBezTo>
                      <a:pt x="1482" y="3945"/>
                      <a:pt x="1399" y="4027"/>
                      <a:pt x="1399" y="4131"/>
                    </a:cubicBezTo>
                    <a:cubicBezTo>
                      <a:pt x="1399" y="4233"/>
                      <a:pt x="1482" y="4316"/>
                      <a:pt x="1585" y="4316"/>
                    </a:cubicBezTo>
                    <a:lnTo>
                      <a:pt x="1690" y="4316"/>
                    </a:lnTo>
                    <a:lnTo>
                      <a:pt x="2267" y="4970"/>
                    </a:lnTo>
                    <a:cubicBezTo>
                      <a:pt x="1982" y="5370"/>
                      <a:pt x="2268" y="5924"/>
                      <a:pt x="2759" y="5924"/>
                    </a:cubicBezTo>
                    <a:cubicBezTo>
                      <a:pt x="3249" y="5924"/>
                      <a:pt x="3534" y="5370"/>
                      <a:pt x="3251" y="4970"/>
                    </a:cubicBezTo>
                    <a:lnTo>
                      <a:pt x="3828" y="4316"/>
                    </a:lnTo>
                    <a:lnTo>
                      <a:pt x="3933" y="4316"/>
                    </a:lnTo>
                    <a:cubicBezTo>
                      <a:pt x="4035" y="4316"/>
                      <a:pt x="4119" y="4233"/>
                      <a:pt x="4119" y="4131"/>
                    </a:cubicBezTo>
                    <a:cubicBezTo>
                      <a:pt x="4119" y="4027"/>
                      <a:pt x="4035" y="3945"/>
                      <a:pt x="3933" y="3945"/>
                    </a:cubicBezTo>
                    <a:lnTo>
                      <a:pt x="3893" y="3945"/>
                    </a:lnTo>
                    <a:cubicBezTo>
                      <a:pt x="3835" y="3594"/>
                      <a:pt x="3619" y="3290"/>
                      <a:pt x="3305" y="3120"/>
                    </a:cubicBezTo>
                    <a:lnTo>
                      <a:pt x="3305" y="2589"/>
                    </a:lnTo>
                    <a:cubicBezTo>
                      <a:pt x="3423" y="2523"/>
                      <a:pt x="3495" y="2398"/>
                      <a:pt x="3495" y="2265"/>
                    </a:cubicBezTo>
                    <a:lnTo>
                      <a:pt x="3495" y="2005"/>
                    </a:lnTo>
                    <a:lnTo>
                      <a:pt x="3880" y="2005"/>
                    </a:lnTo>
                    <a:lnTo>
                      <a:pt x="3880" y="2453"/>
                    </a:lnTo>
                    <a:cubicBezTo>
                      <a:pt x="3880" y="2675"/>
                      <a:pt x="4060" y="2857"/>
                      <a:pt x="4285" y="2857"/>
                    </a:cubicBezTo>
                    <a:lnTo>
                      <a:pt x="5113" y="2857"/>
                    </a:lnTo>
                    <a:cubicBezTo>
                      <a:pt x="5336" y="2857"/>
                      <a:pt x="5517" y="2675"/>
                      <a:pt x="5517" y="2453"/>
                    </a:cubicBezTo>
                    <a:lnTo>
                      <a:pt x="5517" y="1863"/>
                    </a:lnTo>
                    <a:cubicBezTo>
                      <a:pt x="5514" y="1763"/>
                      <a:pt x="5431" y="1683"/>
                      <a:pt x="5331" y="1683"/>
                    </a:cubicBezTo>
                    <a:cubicBezTo>
                      <a:pt x="5230" y="1683"/>
                      <a:pt x="5149" y="1763"/>
                      <a:pt x="5146" y="1863"/>
                    </a:cubicBezTo>
                    <a:lnTo>
                      <a:pt x="5146" y="2453"/>
                    </a:lnTo>
                    <a:cubicBezTo>
                      <a:pt x="5144" y="2470"/>
                      <a:pt x="5130" y="2484"/>
                      <a:pt x="5113" y="2486"/>
                    </a:cubicBezTo>
                    <a:lnTo>
                      <a:pt x="4285" y="2486"/>
                    </a:lnTo>
                    <a:cubicBezTo>
                      <a:pt x="4265" y="2484"/>
                      <a:pt x="4251" y="2470"/>
                      <a:pt x="4251" y="2453"/>
                    </a:cubicBezTo>
                    <a:lnTo>
                      <a:pt x="4251" y="406"/>
                    </a:lnTo>
                    <a:cubicBezTo>
                      <a:pt x="4251" y="389"/>
                      <a:pt x="4265" y="374"/>
                      <a:pt x="4285" y="373"/>
                    </a:cubicBezTo>
                    <a:lnTo>
                      <a:pt x="5113" y="373"/>
                    </a:lnTo>
                    <a:cubicBezTo>
                      <a:pt x="5130" y="374"/>
                      <a:pt x="5144" y="389"/>
                      <a:pt x="5146" y="406"/>
                    </a:cubicBezTo>
                    <a:lnTo>
                      <a:pt x="5146" y="995"/>
                    </a:lnTo>
                    <a:cubicBezTo>
                      <a:pt x="5149" y="1096"/>
                      <a:pt x="5230" y="1175"/>
                      <a:pt x="5331" y="1175"/>
                    </a:cubicBezTo>
                    <a:cubicBezTo>
                      <a:pt x="5431" y="1175"/>
                      <a:pt x="5514" y="1096"/>
                      <a:pt x="5517" y="995"/>
                    </a:cubicBezTo>
                    <a:lnTo>
                      <a:pt x="5517" y="406"/>
                    </a:lnTo>
                    <a:cubicBezTo>
                      <a:pt x="5517" y="183"/>
                      <a:pt x="5336" y="2"/>
                      <a:pt x="5113" y="2"/>
                    </a:cubicBezTo>
                    <a:lnTo>
                      <a:pt x="511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12" name="组合 11"/>
          <p:cNvGrpSpPr/>
          <p:nvPr/>
        </p:nvGrpSpPr>
        <p:grpSpPr>
          <a:xfrm>
            <a:off x="5682745" y="1371651"/>
            <a:ext cx="954707" cy="703600"/>
            <a:chOff x="3606988" y="1478614"/>
            <a:chExt cx="786900" cy="527700"/>
          </a:xfrm>
        </p:grpSpPr>
        <p:sp>
          <p:nvSpPr>
            <p:cNvPr id="41" name="Google Shape;255;p41"/>
            <p:cNvSpPr/>
            <p:nvPr/>
          </p:nvSpPr>
          <p:spPr>
            <a:xfrm>
              <a:off x="3606988" y="1478614"/>
              <a:ext cx="786900" cy="5277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52" name="Google Shape;258;p41"/>
            <p:cNvGrpSpPr/>
            <p:nvPr/>
          </p:nvGrpSpPr>
          <p:grpSpPr>
            <a:xfrm>
              <a:off x="3826703" y="1549744"/>
              <a:ext cx="356063" cy="375854"/>
              <a:chOff x="1558518" y="1390152"/>
              <a:chExt cx="356063" cy="375854"/>
            </a:xfrm>
          </p:grpSpPr>
          <p:sp>
            <p:nvSpPr>
              <p:cNvPr id="53" name="Google Shape;259;p41"/>
              <p:cNvSpPr/>
              <p:nvPr/>
            </p:nvSpPr>
            <p:spPr>
              <a:xfrm>
                <a:off x="1637061" y="1532187"/>
                <a:ext cx="73417" cy="70573"/>
              </a:xfrm>
              <a:custGeom>
                <a:avLst/>
                <a:gdLst/>
                <a:ahLst/>
                <a:cxnLst/>
                <a:rect l="l" t="t" r="r" b="b"/>
                <a:pathLst>
                  <a:path w="2478" h="2382" extrusionOk="0">
                    <a:moveTo>
                      <a:pt x="1192" y="371"/>
                    </a:moveTo>
                    <a:cubicBezTo>
                      <a:pt x="1644" y="371"/>
                      <a:pt x="2010" y="739"/>
                      <a:pt x="2012" y="1191"/>
                    </a:cubicBezTo>
                    <a:cubicBezTo>
                      <a:pt x="2010" y="1523"/>
                      <a:pt x="1811" y="1820"/>
                      <a:pt x="1506" y="1948"/>
                    </a:cubicBezTo>
                    <a:cubicBezTo>
                      <a:pt x="1404" y="1990"/>
                      <a:pt x="1298" y="2011"/>
                      <a:pt x="1192" y="2011"/>
                    </a:cubicBezTo>
                    <a:cubicBezTo>
                      <a:pt x="979" y="2011"/>
                      <a:pt x="769" y="1927"/>
                      <a:pt x="612" y="1769"/>
                    </a:cubicBezTo>
                    <a:cubicBezTo>
                      <a:pt x="378" y="1535"/>
                      <a:pt x="308" y="1183"/>
                      <a:pt x="435" y="878"/>
                    </a:cubicBezTo>
                    <a:cubicBezTo>
                      <a:pt x="561" y="570"/>
                      <a:pt x="861" y="371"/>
                      <a:pt x="1192" y="371"/>
                    </a:cubicBezTo>
                    <a:close/>
                    <a:moveTo>
                      <a:pt x="1192" y="0"/>
                    </a:moveTo>
                    <a:cubicBezTo>
                      <a:pt x="534" y="0"/>
                      <a:pt x="1" y="534"/>
                      <a:pt x="1" y="1191"/>
                    </a:cubicBezTo>
                    <a:cubicBezTo>
                      <a:pt x="1" y="1672"/>
                      <a:pt x="291" y="2107"/>
                      <a:pt x="736" y="2292"/>
                    </a:cubicBezTo>
                    <a:cubicBezTo>
                      <a:pt x="883" y="2352"/>
                      <a:pt x="1037" y="2382"/>
                      <a:pt x="1190" y="2382"/>
                    </a:cubicBezTo>
                    <a:cubicBezTo>
                      <a:pt x="1501" y="2382"/>
                      <a:pt x="1806" y="2261"/>
                      <a:pt x="2034" y="2032"/>
                    </a:cubicBezTo>
                    <a:cubicBezTo>
                      <a:pt x="2375" y="1693"/>
                      <a:pt x="2477" y="1180"/>
                      <a:pt x="2292" y="734"/>
                    </a:cubicBezTo>
                    <a:cubicBezTo>
                      <a:pt x="2108" y="290"/>
                      <a:pt x="1673" y="0"/>
                      <a:pt x="1192"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54" name="Google Shape;260;p41"/>
              <p:cNvSpPr/>
              <p:nvPr/>
            </p:nvSpPr>
            <p:spPr>
              <a:xfrm>
                <a:off x="1743453" y="1647408"/>
                <a:ext cx="11258" cy="20028"/>
              </a:xfrm>
              <a:custGeom>
                <a:avLst/>
                <a:gdLst/>
                <a:ahLst/>
                <a:cxnLst/>
                <a:rect l="l" t="t" r="r" b="b"/>
                <a:pathLst>
                  <a:path w="380" h="676" extrusionOk="0">
                    <a:moveTo>
                      <a:pt x="190" y="0"/>
                    </a:moveTo>
                    <a:cubicBezTo>
                      <a:pt x="87" y="0"/>
                      <a:pt x="4" y="83"/>
                      <a:pt x="4" y="185"/>
                    </a:cubicBezTo>
                    <a:lnTo>
                      <a:pt x="4" y="484"/>
                    </a:lnTo>
                    <a:cubicBezTo>
                      <a:pt x="1" y="589"/>
                      <a:pt x="85" y="675"/>
                      <a:pt x="190" y="675"/>
                    </a:cubicBezTo>
                    <a:cubicBezTo>
                      <a:pt x="295" y="675"/>
                      <a:pt x="380" y="589"/>
                      <a:pt x="375" y="484"/>
                    </a:cubicBezTo>
                    <a:lnTo>
                      <a:pt x="375" y="185"/>
                    </a:lnTo>
                    <a:cubicBezTo>
                      <a:pt x="375" y="83"/>
                      <a:pt x="292" y="0"/>
                      <a:pt x="190"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55" name="Google Shape;261;p41"/>
              <p:cNvSpPr/>
              <p:nvPr/>
            </p:nvSpPr>
            <p:spPr>
              <a:xfrm>
                <a:off x="1763511" y="1647408"/>
                <a:ext cx="11258" cy="20028"/>
              </a:xfrm>
              <a:custGeom>
                <a:avLst/>
                <a:gdLst/>
                <a:ahLst/>
                <a:cxnLst/>
                <a:rect l="l" t="t" r="r" b="b"/>
                <a:pathLst>
                  <a:path w="380" h="676" extrusionOk="0">
                    <a:moveTo>
                      <a:pt x="190" y="0"/>
                    </a:moveTo>
                    <a:cubicBezTo>
                      <a:pt x="88" y="0"/>
                      <a:pt x="4" y="83"/>
                      <a:pt x="4" y="185"/>
                    </a:cubicBezTo>
                    <a:lnTo>
                      <a:pt x="4" y="484"/>
                    </a:lnTo>
                    <a:cubicBezTo>
                      <a:pt x="1" y="589"/>
                      <a:pt x="85" y="675"/>
                      <a:pt x="190" y="675"/>
                    </a:cubicBezTo>
                    <a:cubicBezTo>
                      <a:pt x="295" y="675"/>
                      <a:pt x="380" y="589"/>
                      <a:pt x="376" y="484"/>
                    </a:cubicBezTo>
                    <a:lnTo>
                      <a:pt x="376" y="185"/>
                    </a:lnTo>
                    <a:cubicBezTo>
                      <a:pt x="376" y="83"/>
                      <a:pt x="294" y="0"/>
                      <a:pt x="190"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56" name="Google Shape;262;p41"/>
              <p:cNvSpPr/>
              <p:nvPr/>
            </p:nvSpPr>
            <p:spPr>
              <a:xfrm>
                <a:off x="1783717" y="1647586"/>
                <a:ext cx="11021" cy="19702"/>
              </a:xfrm>
              <a:custGeom>
                <a:avLst/>
                <a:gdLst/>
                <a:ahLst/>
                <a:cxnLst/>
                <a:rect l="l" t="t" r="r" b="b"/>
                <a:pathLst>
                  <a:path w="372" h="665" extrusionOk="0">
                    <a:moveTo>
                      <a:pt x="185" y="0"/>
                    </a:moveTo>
                    <a:cubicBezTo>
                      <a:pt x="85" y="0"/>
                      <a:pt x="3" y="80"/>
                      <a:pt x="0" y="180"/>
                    </a:cubicBezTo>
                    <a:lnTo>
                      <a:pt x="0" y="478"/>
                    </a:lnTo>
                    <a:cubicBezTo>
                      <a:pt x="0" y="582"/>
                      <a:pt x="83" y="664"/>
                      <a:pt x="185" y="664"/>
                    </a:cubicBezTo>
                    <a:cubicBezTo>
                      <a:pt x="288" y="664"/>
                      <a:pt x="371" y="582"/>
                      <a:pt x="371" y="478"/>
                    </a:cubicBezTo>
                    <a:lnTo>
                      <a:pt x="371" y="180"/>
                    </a:lnTo>
                    <a:cubicBezTo>
                      <a:pt x="368" y="80"/>
                      <a:pt x="285" y="0"/>
                      <a:pt x="18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sp>
            <p:nvSpPr>
              <p:cNvPr id="57" name="Google Shape;263;p41"/>
              <p:cNvSpPr/>
              <p:nvPr/>
            </p:nvSpPr>
            <p:spPr>
              <a:xfrm>
                <a:off x="1558518" y="1390152"/>
                <a:ext cx="356063" cy="375854"/>
              </a:xfrm>
              <a:custGeom>
                <a:avLst/>
                <a:gdLst/>
                <a:ahLst/>
                <a:cxnLst/>
                <a:rect l="l" t="t" r="r" b="b"/>
                <a:pathLst>
                  <a:path w="12018" h="12686" extrusionOk="0">
                    <a:moveTo>
                      <a:pt x="9395" y="1099"/>
                    </a:moveTo>
                    <a:cubicBezTo>
                      <a:pt x="9404" y="1099"/>
                      <a:pt x="9413" y="1102"/>
                      <a:pt x="9420" y="1108"/>
                    </a:cubicBezTo>
                    <a:lnTo>
                      <a:pt x="9420" y="1106"/>
                    </a:lnTo>
                    <a:cubicBezTo>
                      <a:pt x="9622" y="1238"/>
                      <a:pt x="9815" y="1383"/>
                      <a:pt x="9998" y="1539"/>
                    </a:cubicBezTo>
                    <a:cubicBezTo>
                      <a:pt x="10019" y="1558"/>
                      <a:pt x="10017" y="1593"/>
                      <a:pt x="9993" y="1609"/>
                    </a:cubicBezTo>
                    <a:lnTo>
                      <a:pt x="5574" y="4635"/>
                    </a:lnTo>
                    <a:cubicBezTo>
                      <a:pt x="5412" y="4425"/>
                      <a:pt x="5211" y="4246"/>
                      <a:pt x="4985" y="4109"/>
                    </a:cubicBezTo>
                    <a:lnTo>
                      <a:pt x="9370" y="1108"/>
                    </a:lnTo>
                    <a:cubicBezTo>
                      <a:pt x="9378" y="1102"/>
                      <a:pt x="9386" y="1099"/>
                      <a:pt x="9395" y="1099"/>
                    </a:cubicBezTo>
                    <a:close/>
                    <a:moveTo>
                      <a:pt x="6161" y="373"/>
                    </a:moveTo>
                    <a:cubicBezTo>
                      <a:pt x="7082" y="373"/>
                      <a:pt x="7988" y="606"/>
                      <a:pt x="8796" y="1050"/>
                    </a:cubicBezTo>
                    <a:lnTo>
                      <a:pt x="4599" y="3922"/>
                    </a:lnTo>
                    <a:cubicBezTo>
                      <a:pt x="4354" y="3832"/>
                      <a:pt x="4098" y="3788"/>
                      <a:pt x="3845" y="3788"/>
                    </a:cubicBezTo>
                    <a:cubicBezTo>
                      <a:pt x="3296" y="3788"/>
                      <a:pt x="2755" y="3994"/>
                      <a:pt x="2341" y="4382"/>
                    </a:cubicBezTo>
                    <a:cubicBezTo>
                      <a:pt x="1736" y="4949"/>
                      <a:pt x="1502" y="5809"/>
                      <a:pt x="1736" y="6605"/>
                    </a:cubicBezTo>
                    <a:lnTo>
                      <a:pt x="668" y="6151"/>
                    </a:lnTo>
                    <a:cubicBezTo>
                      <a:pt x="663" y="6055"/>
                      <a:pt x="660" y="5960"/>
                      <a:pt x="660" y="5864"/>
                    </a:cubicBezTo>
                    <a:cubicBezTo>
                      <a:pt x="660" y="2839"/>
                      <a:pt x="3122" y="375"/>
                      <a:pt x="6147" y="373"/>
                    </a:cubicBezTo>
                    <a:lnTo>
                      <a:pt x="6152" y="373"/>
                    </a:lnTo>
                    <a:cubicBezTo>
                      <a:pt x="6155" y="373"/>
                      <a:pt x="6158" y="373"/>
                      <a:pt x="6161" y="373"/>
                    </a:cubicBezTo>
                    <a:close/>
                    <a:moveTo>
                      <a:pt x="3843" y="4160"/>
                    </a:moveTo>
                    <a:cubicBezTo>
                      <a:pt x="4851" y="4162"/>
                      <a:pt x="5666" y="4977"/>
                      <a:pt x="5668" y="5985"/>
                    </a:cubicBezTo>
                    <a:cubicBezTo>
                      <a:pt x="5668" y="6723"/>
                      <a:pt x="5224" y="7388"/>
                      <a:pt x="4542" y="7670"/>
                    </a:cubicBezTo>
                    <a:cubicBezTo>
                      <a:pt x="4316" y="7764"/>
                      <a:pt x="4079" y="7810"/>
                      <a:pt x="3843" y="7810"/>
                    </a:cubicBezTo>
                    <a:cubicBezTo>
                      <a:pt x="3369" y="7810"/>
                      <a:pt x="2902" y="7624"/>
                      <a:pt x="2553" y="7275"/>
                    </a:cubicBezTo>
                    <a:cubicBezTo>
                      <a:pt x="2031" y="6753"/>
                      <a:pt x="1875" y="5968"/>
                      <a:pt x="2158" y="5286"/>
                    </a:cubicBezTo>
                    <a:cubicBezTo>
                      <a:pt x="2440" y="4605"/>
                      <a:pt x="3106" y="4160"/>
                      <a:pt x="3843" y="4160"/>
                    </a:cubicBezTo>
                    <a:close/>
                    <a:moveTo>
                      <a:pt x="706" y="6571"/>
                    </a:moveTo>
                    <a:lnTo>
                      <a:pt x="1951" y="7099"/>
                    </a:lnTo>
                    <a:cubicBezTo>
                      <a:pt x="2352" y="7779"/>
                      <a:pt x="3078" y="8181"/>
                      <a:pt x="3843" y="8181"/>
                    </a:cubicBezTo>
                    <a:cubicBezTo>
                      <a:pt x="4014" y="8181"/>
                      <a:pt x="4187" y="8161"/>
                      <a:pt x="4359" y="8119"/>
                    </a:cubicBezTo>
                    <a:lnTo>
                      <a:pt x="5287" y="8513"/>
                    </a:lnTo>
                    <a:cubicBezTo>
                      <a:pt x="5472" y="8589"/>
                      <a:pt x="5577" y="8785"/>
                      <a:pt x="5537" y="8982"/>
                    </a:cubicBezTo>
                    <a:cubicBezTo>
                      <a:pt x="5498" y="9177"/>
                      <a:pt x="5326" y="9317"/>
                      <a:pt x="5127" y="9317"/>
                    </a:cubicBezTo>
                    <a:cubicBezTo>
                      <a:pt x="5126" y="9317"/>
                      <a:pt x="5124" y="9317"/>
                      <a:pt x="5123" y="9317"/>
                    </a:cubicBezTo>
                    <a:lnTo>
                      <a:pt x="1628" y="9317"/>
                    </a:lnTo>
                    <a:cubicBezTo>
                      <a:pt x="1567" y="8890"/>
                      <a:pt x="1430" y="8693"/>
                      <a:pt x="1265" y="8371"/>
                    </a:cubicBezTo>
                    <a:cubicBezTo>
                      <a:pt x="976" y="7807"/>
                      <a:pt x="787" y="7199"/>
                      <a:pt x="706" y="6571"/>
                    </a:cubicBezTo>
                    <a:close/>
                    <a:moveTo>
                      <a:pt x="10063" y="2011"/>
                    </a:moveTo>
                    <a:cubicBezTo>
                      <a:pt x="11079" y="3035"/>
                      <a:pt x="11648" y="4422"/>
                      <a:pt x="11643" y="5864"/>
                    </a:cubicBezTo>
                    <a:cubicBezTo>
                      <a:pt x="11643" y="6982"/>
                      <a:pt x="11458" y="8111"/>
                      <a:pt x="10980" y="9121"/>
                    </a:cubicBezTo>
                    <a:lnTo>
                      <a:pt x="9289" y="9121"/>
                    </a:lnTo>
                    <a:cubicBezTo>
                      <a:pt x="9119" y="9121"/>
                      <a:pt x="8960" y="9030"/>
                      <a:pt x="8872" y="8882"/>
                    </a:cubicBezTo>
                    <a:lnTo>
                      <a:pt x="8267" y="7842"/>
                    </a:lnTo>
                    <a:cubicBezTo>
                      <a:pt x="8173" y="7685"/>
                      <a:pt x="8031" y="7559"/>
                      <a:pt x="7861" y="7487"/>
                    </a:cubicBezTo>
                    <a:lnTo>
                      <a:pt x="7614" y="7382"/>
                    </a:lnTo>
                    <a:cubicBezTo>
                      <a:pt x="7590" y="7372"/>
                      <a:pt x="7566" y="7367"/>
                      <a:pt x="7541" y="7367"/>
                    </a:cubicBezTo>
                    <a:cubicBezTo>
                      <a:pt x="7469" y="7367"/>
                      <a:pt x="7400" y="7409"/>
                      <a:pt x="7370" y="7481"/>
                    </a:cubicBezTo>
                    <a:cubicBezTo>
                      <a:pt x="7330" y="7575"/>
                      <a:pt x="7375" y="7685"/>
                      <a:pt x="7469" y="7724"/>
                    </a:cubicBezTo>
                    <a:lnTo>
                      <a:pt x="7716" y="7829"/>
                    </a:lnTo>
                    <a:cubicBezTo>
                      <a:pt x="7811" y="7869"/>
                      <a:pt x="7893" y="7941"/>
                      <a:pt x="7945" y="8030"/>
                    </a:cubicBezTo>
                    <a:lnTo>
                      <a:pt x="8552" y="9070"/>
                    </a:lnTo>
                    <a:cubicBezTo>
                      <a:pt x="8705" y="9331"/>
                      <a:pt x="8987" y="9494"/>
                      <a:pt x="9289" y="9494"/>
                    </a:cubicBezTo>
                    <a:lnTo>
                      <a:pt x="10789" y="9494"/>
                    </a:lnTo>
                    <a:cubicBezTo>
                      <a:pt x="10592" y="9844"/>
                      <a:pt x="10353" y="10169"/>
                      <a:pt x="10081" y="10462"/>
                    </a:cubicBezTo>
                    <a:lnTo>
                      <a:pt x="1647" y="10462"/>
                    </a:lnTo>
                    <a:lnTo>
                      <a:pt x="1647" y="9689"/>
                    </a:lnTo>
                    <a:lnTo>
                      <a:pt x="5123" y="9689"/>
                    </a:lnTo>
                    <a:cubicBezTo>
                      <a:pt x="5499" y="9688"/>
                      <a:pt x="5822" y="9424"/>
                      <a:pt x="5897" y="9056"/>
                    </a:cubicBezTo>
                    <a:cubicBezTo>
                      <a:pt x="5972" y="8688"/>
                      <a:pt x="5778" y="8317"/>
                      <a:pt x="5432" y="8170"/>
                    </a:cubicBezTo>
                    <a:lnTo>
                      <a:pt x="4862" y="7930"/>
                    </a:lnTo>
                    <a:cubicBezTo>
                      <a:pt x="5255" y="7723"/>
                      <a:pt x="5577" y="7403"/>
                      <a:pt x="5786" y="7009"/>
                    </a:cubicBezTo>
                    <a:lnTo>
                      <a:pt x="6671" y="7385"/>
                    </a:lnTo>
                    <a:cubicBezTo>
                      <a:pt x="6695" y="7395"/>
                      <a:pt x="6719" y="7400"/>
                      <a:pt x="6743" y="7400"/>
                    </a:cubicBezTo>
                    <a:cubicBezTo>
                      <a:pt x="6815" y="7400"/>
                      <a:pt x="6884" y="7357"/>
                      <a:pt x="6915" y="7286"/>
                    </a:cubicBezTo>
                    <a:cubicBezTo>
                      <a:pt x="6955" y="7192"/>
                      <a:pt x="6910" y="7083"/>
                      <a:pt x="6816" y="7043"/>
                    </a:cubicBezTo>
                    <a:lnTo>
                      <a:pt x="5931" y="6669"/>
                    </a:lnTo>
                    <a:cubicBezTo>
                      <a:pt x="6117" y="6097"/>
                      <a:pt x="6061" y="5474"/>
                      <a:pt x="5778" y="4945"/>
                    </a:cubicBezTo>
                    <a:lnTo>
                      <a:pt x="10063" y="2011"/>
                    </a:lnTo>
                    <a:close/>
                    <a:moveTo>
                      <a:pt x="10210" y="10833"/>
                    </a:moveTo>
                    <a:cubicBezTo>
                      <a:pt x="10230" y="10833"/>
                      <a:pt x="10246" y="10850"/>
                      <a:pt x="10246" y="10871"/>
                    </a:cubicBezTo>
                    <a:lnTo>
                      <a:pt x="10246" y="11457"/>
                    </a:lnTo>
                    <a:lnTo>
                      <a:pt x="1311" y="11457"/>
                    </a:lnTo>
                    <a:lnTo>
                      <a:pt x="1311" y="10871"/>
                    </a:lnTo>
                    <a:cubicBezTo>
                      <a:pt x="1311" y="10850"/>
                      <a:pt x="1328" y="10833"/>
                      <a:pt x="1349" y="10833"/>
                    </a:cubicBezTo>
                    <a:close/>
                    <a:moveTo>
                      <a:pt x="6146" y="1"/>
                    </a:moveTo>
                    <a:cubicBezTo>
                      <a:pt x="4114" y="2"/>
                      <a:pt x="2227" y="1058"/>
                      <a:pt x="1161" y="2788"/>
                    </a:cubicBezTo>
                    <a:cubicBezTo>
                      <a:pt x="94" y="4517"/>
                      <a:pt x="0" y="6676"/>
                      <a:pt x="911" y="8494"/>
                    </a:cubicBezTo>
                    <a:cubicBezTo>
                      <a:pt x="1093" y="8855"/>
                      <a:pt x="1274" y="9094"/>
                      <a:pt x="1274" y="9594"/>
                    </a:cubicBezTo>
                    <a:lnTo>
                      <a:pt x="1274" y="10468"/>
                    </a:lnTo>
                    <a:cubicBezTo>
                      <a:pt x="1082" y="10505"/>
                      <a:pt x="940" y="10674"/>
                      <a:pt x="940" y="10871"/>
                    </a:cubicBezTo>
                    <a:lnTo>
                      <a:pt x="940" y="11471"/>
                    </a:lnTo>
                    <a:cubicBezTo>
                      <a:pt x="632" y="11537"/>
                      <a:pt x="424" y="11825"/>
                      <a:pt x="457" y="12137"/>
                    </a:cubicBezTo>
                    <a:cubicBezTo>
                      <a:pt x="491" y="12448"/>
                      <a:pt x="753" y="12685"/>
                      <a:pt x="1067" y="12685"/>
                    </a:cubicBezTo>
                    <a:cubicBezTo>
                      <a:pt x="1068" y="12685"/>
                      <a:pt x="1069" y="12685"/>
                      <a:pt x="1070" y="12685"/>
                    </a:cubicBezTo>
                    <a:lnTo>
                      <a:pt x="4967" y="12685"/>
                    </a:lnTo>
                    <a:cubicBezTo>
                      <a:pt x="4970" y="12685"/>
                      <a:pt x="4973" y="12685"/>
                      <a:pt x="4976" y="12685"/>
                    </a:cubicBezTo>
                    <a:cubicBezTo>
                      <a:pt x="5077" y="12685"/>
                      <a:pt x="5158" y="12602"/>
                      <a:pt x="5158" y="12500"/>
                    </a:cubicBezTo>
                    <a:cubicBezTo>
                      <a:pt x="5158" y="12397"/>
                      <a:pt x="5075" y="12314"/>
                      <a:pt x="4973" y="12314"/>
                    </a:cubicBezTo>
                    <a:cubicBezTo>
                      <a:pt x="4971" y="12314"/>
                      <a:pt x="4969" y="12314"/>
                      <a:pt x="4967" y="12314"/>
                    </a:cubicBezTo>
                    <a:lnTo>
                      <a:pt x="1070" y="12314"/>
                    </a:lnTo>
                    <a:cubicBezTo>
                      <a:pt x="938" y="12311"/>
                      <a:pt x="835" y="12202"/>
                      <a:pt x="835" y="12072"/>
                    </a:cubicBezTo>
                    <a:cubicBezTo>
                      <a:pt x="835" y="11941"/>
                      <a:pt x="938" y="11833"/>
                      <a:pt x="1070" y="11830"/>
                    </a:cubicBezTo>
                    <a:lnTo>
                      <a:pt x="10488" y="11830"/>
                    </a:lnTo>
                    <a:cubicBezTo>
                      <a:pt x="10619" y="11833"/>
                      <a:pt x="10724" y="11941"/>
                      <a:pt x="10724" y="12072"/>
                    </a:cubicBezTo>
                    <a:cubicBezTo>
                      <a:pt x="10724" y="12202"/>
                      <a:pt x="10619" y="12311"/>
                      <a:pt x="10488" y="12314"/>
                    </a:cubicBezTo>
                    <a:lnTo>
                      <a:pt x="5834" y="12314"/>
                    </a:lnTo>
                    <a:cubicBezTo>
                      <a:pt x="5733" y="12317"/>
                      <a:pt x="5654" y="12400"/>
                      <a:pt x="5654" y="12500"/>
                    </a:cubicBezTo>
                    <a:cubicBezTo>
                      <a:pt x="5654" y="12600"/>
                      <a:pt x="5733" y="12682"/>
                      <a:pt x="5834" y="12685"/>
                    </a:cubicBezTo>
                    <a:lnTo>
                      <a:pt x="10488" y="12685"/>
                    </a:lnTo>
                    <a:cubicBezTo>
                      <a:pt x="10489" y="12685"/>
                      <a:pt x="10490" y="12685"/>
                      <a:pt x="10491" y="12685"/>
                    </a:cubicBezTo>
                    <a:cubicBezTo>
                      <a:pt x="10804" y="12685"/>
                      <a:pt x="11067" y="12448"/>
                      <a:pt x="11100" y="12137"/>
                    </a:cubicBezTo>
                    <a:cubicBezTo>
                      <a:pt x="11133" y="11825"/>
                      <a:pt x="10926" y="11537"/>
                      <a:pt x="10619" y="11471"/>
                    </a:cubicBezTo>
                    <a:lnTo>
                      <a:pt x="10619" y="10871"/>
                    </a:lnTo>
                    <a:cubicBezTo>
                      <a:pt x="10617" y="10756"/>
                      <a:pt x="10570" y="10647"/>
                      <a:pt x="10484" y="10568"/>
                    </a:cubicBezTo>
                    <a:cubicBezTo>
                      <a:pt x="11594" y="9287"/>
                      <a:pt x="12014" y="7552"/>
                      <a:pt x="12014" y="5864"/>
                    </a:cubicBezTo>
                    <a:cubicBezTo>
                      <a:pt x="12017" y="4329"/>
                      <a:pt x="11415" y="2855"/>
                      <a:pt x="10339" y="1761"/>
                    </a:cubicBezTo>
                    <a:cubicBezTo>
                      <a:pt x="10426" y="1590"/>
                      <a:pt x="10385" y="1382"/>
                      <a:pt x="10240" y="1257"/>
                    </a:cubicBezTo>
                    <a:cubicBezTo>
                      <a:pt x="10044" y="1090"/>
                      <a:pt x="9839" y="936"/>
                      <a:pt x="9622" y="794"/>
                    </a:cubicBezTo>
                    <a:cubicBezTo>
                      <a:pt x="9553" y="749"/>
                      <a:pt x="9475" y="727"/>
                      <a:pt x="9396" y="727"/>
                    </a:cubicBezTo>
                    <a:cubicBezTo>
                      <a:pt x="9313" y="727"/>
                      <a:pt x="9231" y="751"/>
                      <a:pt x="9160" y="800"/>
                    </a:cubicBezTo>
                    <a:lnTo>
                      <a:pt x="9135" y="818"/>
                    </a:lnTo>
                    <a:cubicBezTo>
                      <a:pt x="8232" y="283"/>
                      <a:pt x="7201" y="1"/>
                      <a:pt x="61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sz="1865"/>
              </a:p>
            </p:txBody>
          </p:sp>
        </p:grpSp>
      </p:grpSp>
      <p:sp>
        <p:nvSpPr>
          <p:cNvPr id="60" name="Google Shape;218;p39"/>
          <p:cNvSpPr txBox="1"/>
          <p:nvPr/>
        </p:nvSpPr>
        <p:spPr>
          <a:xfrm>
            <a:off x="7415804" y="2200492"/>
            <a:ext cx="3265267" cy="875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GB" sz="1465" i="1" dirty="0"/>
              <a:t>- Use</a:t>
            </a:r>
            <a:r>
              <a:rPr lang="zh-CN" altLang="en-US" sz="1465" i="1" dirty="0"/>
              <a:t> </a:t>
            </a:r>
            <a:r>
              <a:rPr lang="en-US" altLang="zh-CN" sz="1465" i="1" dirty="0"/>
              <a:t>case</a:t>
            </a:r>
            <a:r>
              <a:rPr lang="zh-CN" altLang="en-US" sz="1465" i="1" dirty="0"/>
              <a:t> </a:t>
            </a:r>
            <a:r>
              <a:rPr lang="en-US" altLang="zh-CN" sz="1465" i="1" dirty="0"/>
              <a:t>diagram</a:t>
            </a:r>
          </a:p>
          <a:p>
            <a:pPr marL="0" indent="0"/>
            <a:r>
              <a:rPr lang="en-US" altLang="zh-CN" sz="1465" i="1" dirty="0"/>
              <a:t>- State-transitional</a:t>
            </a:r>
            <a:r>
              <a:rPr lang="zh-CN" altLang="en-US" sz="1465" i="1" dirty="0"/>
              <a:t> </a:t>
            </a:r>
            <a:r>
              <a:rPr lang="en-US" altLang="zh-CN" sz="1465" i="1" dirty="0"/>
              <a:t>diagram</a:t>
            </a:r>
          </a:p>
          <a:p>
            <a:pPr marL="0" indent="0"/>
            <a:r>
              <a:rPr lang="en-US" altLang="zh-CN" sz="1465" i="1" dirty="0"/>
              <a:t>- Class</a:t>
            </a:r>
            <a:r>
              <a:rPr lang="zh-CN" altLang="en-US" sz="1465" i="1" dirty="0"/>
              <a:t> </a:t>
            </a:r>
            <a:r>
              <a:rPr lang="en-US" altLang="zh-CN" sz="1465" i="1" dirty="0"/>
              <a:t>diagram</a:t>
            </a:r>
          </a:p>
          <a:p>
            <a:pPr marL="0" indent="0"/>
            <a:r>
              <a:rPr lang="en-US" altLang="zh-CN" sz="1465" i="1" dirty="0"/>
              <a:t>- Sequence diagram</a:t>
            </a:r>
            <a:endParaRPr lang="en-GB" sz="1465" i="1" dirty="0"/>
          </a:p>
        </p:txBody>
      </p:sp>
      <p:sp>
        <p:nvSpPr>
          <p:cNvPr id="61" name="Google Shape;218;p39"/>
          <p:cNvSpPr txBox="1"/>
          <p:nvPr/>
        </p:nvSpPr>
        <p:spPr>
          <a:xfrm>
            <a:off x="7406529" y="3480128"/>
            <a:ext cx="3265267" cy="875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GB" sz="1465" i="1" dirty="0"/>
              <a:t>- </a:t>
            </a:r>
            <a:r>
              <a:rPr lang="en-US" sz="1465" i="1" dirty="0"/>
              <a:t>Reconstrued Class </a:t>
            </a:r>
            <a:r>
              <a:rPr lang="en-US" altLang="zh-CN" sz="1465" i="1" dirty="0"/>
              <a:t>diagram</a:t>
            </a:r>
          </a:p>
        </p:txBody>
      </p:sp>
      <p:sp>
        <p:nvSpPr>
          <p:cNvPr id="62" name="Google Shape;218;p39"/>
          <p:cNvSpPr txBox="1"/>
          <p:nvPr/>
        </p:nvSpPr>
        <p:spPr>
          <a:xfrm>
            <a:off x="7362907" y="5796855"/>
            <a:ext cx="3265267" cy="875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228600" indent="-228600">
              <a:buFontTx/>
              <a:buChar char="-"/>
            </a:pPr>
            <a:r>
              <a:rPr lang="en-US" sz="1465" i="1" dirty="0"/>
              <a:t>Testing plan</a:t>
            </a:r>
          </a:p>
          <a:p>
            <a:pPr marL="228600" indent="-228600">
              <a:buFontTx/>
              <a:buChar char="-"/>
            </a:pPr>
            <a:r>
              <a:rPr lang="en-US" altLang="zh-CN" sz="1465" i="1" dirty="0"/>
              <a:t>Testing report</a:t>
            </a:r>
          </a:p>
        </p:txBody>
      </p:sp>
      <p:grpSp>
        <p:nvGrpSpPr>
          <p:cNvPr id="14" name="组合 13"/>
          <p:cNvGrpSpPr/>
          <p:nvPr/>
        </p:nvGrpSpPr>
        <p:grpSpPr>
          <a:xfrm>
            <a:off x="5737824" y="5321712"/>
            <a:ext cx="946744" cy="703600"/>
            <a:chOff x="3509666" y="3968438"/>
            <a:chExt cx="938100" cy="628800"/>
          </a:xfrm>
        </p:grpSpPr>
        <p:sp>
          <p:nvSpPr>
            <p:cNvPr id="63" name="Google Shape;194;p37"/>
            <p:cNvSpPr/>
            <p:nvPr/>
          </p:nvSpPr>
          <p:spPr>
            <a:xfrm>
              <a:off x="3509666" y="3968438"/>
              <a:ext cx="938100" cy="6288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64" name="Google Shape;196;p37"/>
            <p:cNvGrpSpPr/>
            <p:nvPr/>
          </p:nvGrpSpPr>
          <p:grpSpPr>
            <a:xfrm>
              <a:off x="3786504" y="4094920"/>
              <a:ext cx="384417" cy="375854"/>
              <a:chOff x="3988625" y="3190882"/>
              <a:chExt cx="384417" cy="375854"/>
            </a:xfrm>
          </p:grpSpPr>
          <p:sp>
            <p:nvSpPr>
              <p:cNvPr id="65" name="Google Shape;197;p37"/>
              <p:cNvSpPr/>
              <p:nvPr/>
            </p:nvSpPr>
            <p:spPr>
              <a:xfrm>
                <a:off x="3988625" y="3190882"/>
                <a:ext cx="384417" cy="375854"/>
              </a:xfrm>
              <a:custGeom>
                <a:avLst/>
                <a:gdLst/>
                <a:ahLst/>
                <a:cxnLst/>
                <a:rect l="l" t="t" r="r" b="b"/>
                <a:pathLst>
                  <a:path w="12975" h="12686" extrusionOk="0">
                    <a:moveTo>
                      <a:pt x="3530" y="1078"/>
                    </a:moveTo>
                    <a:cubicBezTo>
                      <a:pt x="3557" y="1190"/>
                      <a:pt x="3601" y="1296"/>
                      <a:pt x="3662" y="1395"/>
                    </a:cubicBezTo>
                    <a:cubicBezTo>
                      <a:pt x="3695" y="1448"/>
                      <a:pt x="3700" y="1545"/>
                      <a:pt x="3673" y="1650"/>
                    </a:cubicBezTo>
                    <a:cubicBezTo>
                      <a:pt x="3636" y="1792"/>
                      <a:pt x="3566" y="1884"/>
                      <a:pt x="3537" y="1905"/>
                    </a:cubicBezTo>
                    <a:cubicBezTo>
                      <a:pt x="3465" y="1918"/>
                      <a:pt x="3402" y="1936"/>
                      <a:pt x="3342" y="1936"/>
                    </a:cubicBezTo>
                    <a:cubicBezTo>
                      <a:pt x="3247" y="1936"/>
                      <a:pt x="3161" y="1893"/>
                      <a:pt x="3057" y="1728"/>
                    </a:cubicBezTo>
                    <a:cubicBezTo>
                      <a:pt x="3002" y="1642"/>
                      <a:pt x="2936" y="1564"/>
                      <a:pt x="2859" y="1497"/>
                    </a:cubicBezTo>
                    <a:cubicBezTo>
                      <a:pt x="3074" y="1343"/>
                      <a:pt x="3297" y="1202"/>
                      <a:pt x="3530" y="1078"/>
                    </a:cubicBezTo>
                    <a:close/>
                    <a:moveTo>
                      <a:pt x="1017" y="3647"/>
                    </a:moveTo>
                    <a:cubicBezTo>
                      <a:pt x="1281" y="4093"/>
                      <a:pt x="1276" y="4572"/>
                      <a:pt x="1017" y="5235"/>
                    </a:cubicBezTo>
                    <a:cubicBezTo>
                      <a:pt x="673" y="6117"/>
                      <a:pt x="961" y="6446"/>
                      <a:pt x="1294" y="6830"/>
                    </a:cubicBezTo>
                    <a:cubicBezTo>
                      <a:pt x="1376" y="6926"/>
                      <a:pt x="1464" y="7025"/>
                      <a:pt x="1550" y="7142"/>
                    </a:cubicBezTo>
                    <a:cubicBezTo>
                      <a:pt x="1741" y="7400"/>
                      <a:pt x="1754" y="7700"/>
                      <a:pt x="1770" y="8047"/>
                    </a:cubicBezTo>
                    <a:cubicBezTo>
                      <a:pt x="1786" y="8421"/>
                      <a:pt x="1803" y="8845"/>
                      <a:pt x="2044" y="9313"/>
                    </a:cubicBezTo>
                    <a:cubicBezTo>
                      <a:pt x="2536" y="10273"/>
                      <a:pt x="3209" y="10154"/>
                      <a:pt x="4022" y="10404"/>
                    </a:cubicBezTo>
                    <a:cubicBezTo>
                      <a:pt x="4417" y="10525"/>
                      <a:pt x="4394" y="10670"/>
                      <a:pt x="4337" y="11058"/>
                    </a:cubicBezTo>
                    <a:cubicBezTo>
                      <a:pt x="4305" y="11268"/>
                      <a:pt x="4270" y="11506"/>
                      <a:pt x="4319" y="11767"/>
                    </a:cubicBezTo>
                    <a:lnTo>
                      <a:pt x="4318" y="11767"/>
                    </a:lnTo>
                    <a:cubicBezTo>
                      <a:pt x="4329" y="11829"/>
                      <a:pt x="4339" y="11896"/>
                      <a:pt x="4345" y="11971"/>
                    </a:cubicBezTo>
                    <a:cubicBezTo>
                      <a:pt x="2033" y="11146"/>
                      <a:pt x="372" y="8935"/>
                      <a:pt x="372" y="6343"/>
                    </a:cubicBezTo>
                    <a:cubicBezTo>
                      <a:pt x="370" y="5407"/>
                      <a:pt x="591" y="4483"/>
                      <a:pt x="1017" y="3647"/>
                    </a:cubicBezTo>
                    <a:close/>
                    <a:moveTo>
                      <a:pt x="6346" y="373"/>
                    </a:moveTo>
                    <a:cubicBezTo>
                      <a:pt x="6894" y="373"/>
                      <a:pt x="7443" y="449"/>
                      <a:pt x="7977" y="600"/>
                    </a:cubicBezTo>
                    <a:cubicBezTo>
                      <a:pt x="7887" y="932"/>
                      <a:pt x="7893" y="1408"/>
                      <a:pt x="8425" y="1804"/>
                    </a:cubicBezTo>
                    <a:cubicBezTo>
                      <a:pt x="8496" y="1859"/>
                      <a:pt x="8565" y="1908"/>
                      <a:pt x="8629" y="1956"/>
                    </a:cubicBezTo>
                    <a:cubicBezTo>
                      <a:pt x="9344" y="2481"/>
                      <a:pt x="9458" y="2582"/>
                      <a:pt x="9286" y="3042"/>
                    </a:cubicBezTo>
                    <a:cubicBezTo>
                      <a:pt x="8939" y="3967"/>
                      <a:pt x="8890" y="4677"/>
                      <a:pt x="9140" y="5153"/>
                    </a:cubicBezTo>
                    <a:cubicBezTo>
                      <a:pt x="9293" y="5445"/>
                      <a:pt x="9551" y="5637"/>
                      <a:pt x="9909" y="5727"/>
                    </a:cubicBezTo>
                    <a:cubicBezTo>
                      <a:pt x="9958" y="5738"/>
                      <a:pt x="10005" y="5751"/>
                      <a:pt x="10049" y="5762"/>
                    </a:cubicBezTo>
                    <a:cubicBezTo>
                      <a:pt x="10064" y="5766"/>
                      <a:pt x="10080" y="5768"/>
                      <a:pt x="10095" y="5768"/>
                    </a:cubicBezTo>
                    <a:cubicBezTo>
                      <a:pt x="10178" y="5768"/>
                      <a:pt x="10254" y="5711"/>
                      <a:pt x="10275" y="5628"/>
                    </a:cubicBezTo>
                    <a:cubicBezTo>
                      <a:pt x="10301" y="5528"/>
                      <a:pt x="10240" y="5427"/>
                      <a:pt x="10140" y="5402"/>
                    </a:cubicBezTo>
                    <a:lnTo>
                      <a:pt x="9998" y="5367"/>
                    </a:lnTo>
                    <a:cubicBezTo>
                      <a:pt x="9743" y="5303"/>
                      <a:pt x="9570" y="5176"/>
                      <a:pt x="9468" y="4980"/>
                    </a:cubicBezTo>
                    <a:cubicBezTo>
                      <a:pt x="9272" y="4607"/>
                      <a:pt x="9329" y="3983"/>
                      <a:pt x="9634" y="3172"/>
                    </a:cubicBezTo>
                    <a:cubicBezTo>
                      <a:pt x="9767" y="2816"/>
                      <a:pt x="9756" y="2559"/>
                      <a:pt x="9598" y="2319"/>
                    </a:cubicBezTo>
                    <a:cubicBezTo>
                      <a:pt x="9457" y="2104"/>
                      <a:pt x="9215" y="1925"/>
                      <a:pt x="8848" y="1656"/>
                    </a:cubicBezTo>
                    <a:cubicBezTo>
                      <a:pt x="8785" y="1609"/>
                      <a:pt x="8718" y="1559"/>
                      <a:pt x="8648" y="1507"/>
                    </a:cubicBezTo>
                    <a:cubicBezTo>
                      <a:pt x="8358" y="1292"/>
                      <a:pt x="8251" y="1024"/>
                      <a:pt x="8331" y="714"/>
                    </a:cubicBezTo>
                    <a:lnTo>
                      <a:pt x="8331" y="714"/>
                    </a:lnTo>
                    <a:cubicBezTo>
                      <a:pt x="10936" y="1636"/>
                      <a:pt x="12632" y="4270"/>
                      <a:pt x="12263" y="7118"/>
                    </a:cubicBezTo>
                    <a:cubicBezTo>
                      <a:pt x="12024" y="6970"/>
                      <a:pt x="11925" y="6695"/>
                      <a:pt x="11847" y="6419"/>
                    </a:cubicBezTo>
                    <a:cubicBezTo>
                      <a:pt x="11744" y="6058"/>
                      <a:pt x="11506" y="5843"/>
                      <a:pt x="11001" y="5657"/>
                    </a:cubicBezTo>
                    <a:cubicBezTo>
                      <a:pt x="10982" y="5650"/>
                      <a:pt x="10962" y="5647"/>
                      <a:pt x="10943" y="5647"/>
                    </a:cubicBezTo>
                    <a:cubicBezTo>
                      <a:pt x="10868" y="5647"/>
                      <a:pt x="10797" y="5693"/>
                      <a:pt x="10769" y="5768"/>
                    </a:cubicBezTo>
                    <a:cubicBezTo>
                      <a:pt x="10734" y="5862"/>
                      <a:pt x="10780" y="5967"/>
                      <a:pt x="10872" y="6005"/>
                    </a:cubicBezTo>
                    <a:cubicBezTo>
                      <a:pt x="11310" y="6168"/>
                      <a:pt x="11430" y="6317"/>
                      <a:pt x="11490" y="6521"/>
                    </a:cubicBezTo>
                    <a:cubicBezTo>
                      <a:pt x="11564" y="6781"/>
                      <a:pt x="11709" y="7290"/>
                      <a:pt x="12201" y="7504"/>
                    </a:cubicBezTo>
                    <a:cubicBezTo>
                      <a:pt x="11966" y="8679"/>
                      <a:pt x="11384" y="9756"/>
                      <a:pt x="10530" y="10595"/>
                    </a:cubicBezTo>
                    <a:cubicBezTo>
                      <a:pt x="10382" y="10002"/>
                      <a:pt x="10216" y="9458"/>
                      <a:pt x="9833" y="9249"/>
                    </a:cubicBezTo>
                    <a:cubicBezTo>
                      <a:pt x="9728" y="9191"/>
                      <a:pt x="9612" y="9162"/>
                      <a:pt x="9486" y="9162"/>
                    </a:cubicBezTo>
                    <a:cubicBezTo>
                      <a:pt x="9382" y="9162"/>
                      <a:pt x="9271" y="9182"/>
                      <a:pt x="9154" y="9222"/>
                    </a:cubicBezTo>
                    <a:cubicBezTo>
                      <a:pt x="8918" y="9303"/>
                      <a:pt x="8800" y="9342"/>
                      <a:pt x="8692" y="9342"/>
                    </a:cubicBezTo>
                    <a:cubicBezTo>
                      <a:pt x="8600" y="9342"/>
                      <a:pt x="8515" y="9313"/>
                      <a:pt x="8369" y="9260"/>
                    </a:cubicBezTo>
                    <a:cubicBezTo>
                      <a:pt x="8350" y="9254"/>
                      <a:pt x="8330" y="9251"/>
                      <a:pt x="8311" y="9251"/>
                    </a:cubicBezTo>
                    <a:cubicBezTo>
                      <a:pt x="8235" y="9251"/>
                      <a:pt x="8165" y="9298"/>
                      <a:pt x="8137" y="9373"/>
                    </a:cubicBezTo>
                    <a:cubicBezTo>
                      <a:pt x="8103" y="9467"/>
                      <a:pt x="8149" y="9572"/>
                      <a:pt x="8243" y="9609"/>
                    </a:cubicBezTo>
                    <a:cubicBezTo>
                      <a:pt x="8435" y="9679"/>
                      <a:pt x="8564" y="9712"/>
                      <a:pt x="8695" y="9712"/>
                    </a:cubicBezTo>
                    <a:cubicBezTo>
                      <a:pt x="8849" y="9712"/>
                      <a:pt x="9007" y="9665"/>
                      <a:pt x="9274" y="9574"/>
                    </a:cubicBezTo>
                    <a:cubicBezTo>
                      <a:pt x="9352" y="9547"/>
                      <a:pt x="9423" y="9533"/>
                      <a:pt x="9486" y="9533"/>
                    </a:cubicBezTo>
                    <a:cubicBezTo>
                      <a:pt x="9549" y="9533"/>
                      <a:pt x="9605" y="9547"/>
                      <a:pt x="9654" y="9574"/>
                    </a:cubicBezTo>
                    <a:cubicBezTo>
                      <a:pt x="9914" y="9714"/>
                      <a:pt x="10060" y="10237"/>
                      <a:pt x="10178" y="10716"/>
                    </a:cubicBezTo>
                    <a:cubicBezTo>
                      <a:pt x="10183" y="10738"/>
                      <a:pt x="10191" y="10800"/>
                      <a:pt x="10164" y="10928"/>
                    </a:cubicBezTo>
                    <a:cubicBezTo>
                      <a:pt x="9077" y="11835"/>
                      <a:pt x="7719" y="12314"/>
                      <a:pt x="6338" y="12314"/>
                    </a:cubicBezTo>
                    <a:cubicBezTo>
                      <a:pt x="5799" y="12314"/>
                      <a:pt x="5256" y="12241"/>
                      <a:pt x="4724" y="12092"/>
                    </a:cubicBezTo>
                    <a:cubicBezTo>
                      <a:pt x="4721" y="11960"/>
                      <a:pt x="4706" y="11827"/>
                      <a:pt x="4684" y="11698"/>
                    </a:cubicBezTo>
                    <a:cubicBezTo>
                      <a:pt x="4647" y="11499"/>
                      <a:pt x="4676" y="11303"/>
                      <a:pt x="4705" y="11114"/>
                    </a:cubicBezTo>
                    <a:cubicBezTo>
                      <a:pt x="4761" y="10735"/>
                      <a:pt x="4831" y="10264"/>
                      <a:pt x="4131" y="10049"/>
                    </a:cubicBezTo>
                    <a:cubicBezTo>
                      <a:pt x="3281" y="9786"/>
                      <a:pt x="2775" y="9924"/>
                      <a:pt x="2375" y="9144"/>
                    </a:cubicBezTo>
                    <a:cubicBezTo>
                      <a:pt x="2173" y="8748"/>
                      <a:pt x="2155" y="8383"/>
                      <a:pt x="2141" y="8029"/>
                    </a:cubicBezTo>
                    <a:cubicBezTo>
                      <a:pt x="2125" y="7655"/>
                      <a:pt x="2107" y="7270"/>
                      <a:pt x="1849" y="6921"/>
                    </a:cubicBezTo>
                    <a:cubicBezTo>
                      <a:pt x="1754" y="6790"/>
                      <a:pt x="1658" y="6682"/>
                      <a:pt x="1574" y="6585"/>
                    </a:cubicBezTo>
                    <a:cubicBezTo>
                      <a:pt x="1259" y="6224"/>
                      <a:pt x="1101" y="6042"/>
                      <a:pt x="1364" y="5370"/>
                    </a:cubicBezTo>
                    <a:cubicBezTo>
                      <a:pt x="1697" y="4520"/>
                      <a:pt x="1652" y="3870"/>
                      <a:pt x="1219" y="3281"/>
                    </a:cubicBezTo>
                    <a:cubicBezTo>
                      <a:pt x="1404" y="2975"/>
                      <a:pt x="1614" y="2685"/>
                      <a:pt x="1849" y="2416"/>
                    </a:cubicBezTo>
                    <a:cubicBezTo>
                      <a:pt x="1896" y="2456"/>
                      <a:pt x="1937" y="2503"/>
                      <a:pt x="1970" y="2556"/>
                    </a:cubicBezTo>
                    <a:cubicBezTo>
                      <a:pt x="2222" y="2957"/>
                      <a:pt x="2695" y="3443"/>
                      <a:pt x="3518" y="3472"/>
                    </a:cubicBezTo>
                    <a:cubicBezTo>
                      <a:pt x="3609" y="3475"/>
                      <a:pt x="3695" y="3476"/>
                      <a:pt x="3777" y="3476"/>
                    </a:cubicBezTo>
                    <a:cubicBezTo>
                      <a:pt x="4019" y="3476"/>
                      <a:pt x="4223" y="3465"/>
                      <a:pt x="4396" y="3456"/>
                    </a:cubicBezTo>
                    <a:cubicBezTo>
                      <a:pt x="4532" y="3448"/>
                      <a:pt x="4645" y="3442"/>
                      <a:pt x="4740" y="3442"/>
                    </a:cubicBezTo>
                    <a:cubicBezTo>
                      <a:pt x="5044" y="3442"/>
                      <a:pt x="5167" y="3506"/>
                      <a:pt x="5312" y="3793"/>
                    </a:cubicBezTo>
                    <a:cubicBezTo>
                      <a:pt x="5439" y="4047"/>
                      <a:pt x="5391" y="4265"/>
                      <a:pt x="5342" y="4494"/>
                    </a:cubicBezTo>
                    <a:cubicBezTo>
                      <a:pt x="5280" y="4784"/>
                      <a:pt x="5203" y="5145"/>
                      <a:pt x="5628" y="5435"/>
                    </a:cubicBezTo>
                    <a:cubicBezTo>
                      <a:pt x="5749" y="5516"/>
                      <a:pt x="5853" y="5580"/>
                      <a:pt x="5936" y="5633"/>
                    </a:cubicBezTo>
                    <a:cubicBezTo>
                      <a:pt x="6066" y="5712"/>
                      <a:pt x="6162" y="5771"/>
                      <a:pt x="6186" y="5816"/>
                    </a:cubicBezTo>
                    <a:cubicBezTo>
                      <a:pt x="6205" y="5851"/>
                      <a:pt x="6199" y="5937"/>
                      <a:pt x="6165" y="6091"/>
                    </a:cubicBezTo>
                    <a:cubicBezTo>
                      <a:pt x="6160" y="6114"/>
                      <a:pt x="6156" y="6141"/>
                      <a:pt x="6057" y="6157"/>
                    </a:cubicBezTo>
                    <a:cubicBezTo>
                      <a:pt x="6018" y="6163"/>
                      <a:pt x="5973" y="6165"/>
                      <a:pt x="5924" y="6165"/>
                    </a:cubicBezTo>
                    <a:cubicBezTo>
                      <a:pt x="5831" y="6165"/>
                      <a:pt x="5723" y="6156"/>
                      <a:pt x="5611" y="6147"/>
                    </a:cubicBezTo>
                    <a:cubicBezTo>
                      <a:pt x="5490" y="6137"/>
                      <a:pt x="5365" y="6126"/>
                      <a:pt x="5242" y="6126"/>
                    </a:cubicBezTo>
                    <a:cubicBezTo>
                      <a:pt x="4979" y="6126"/>
                      <a:pt x="4732" y="6175"/>
                      <a:pt x="4584" y="6383"/>
                    </a:cubicBezTo>
                    <a:cubicBezTo>
                      <a:pt x="4460" y="6556"/>
                      <a:pt x="4418" y="6719"/>
                      <a:pt x="4383" y="6862"/>
                    </a:cubicBezTo>
                    <a:cubicBezTo>
                      <a:pt x="4316" y="7130"/>
                      <a:pt x="4257" y="7361"/>
                      <a:pt x="3627" y="7708"/>
                    </a:cubicBezTo>
                    <a:cubicBezTo>
                      <a:pt x="2939" y="8085"/>
                      <a:pt x="2832" y="8633"/>
                      <a:pt x="2950" y="8986"/>
                    </a:cubicBezTo>
                    <a:cubicBezTo>
                      <a:pt x="3069" y="9351"/>
                      <a:pt x="3419" y="9573"/>
                      <a:pt x="3844" y="9573"/>
                    </a:cubicBezTo>
                    <a:cubicBezTo>
                      <a:pt x="3900" y="9573"/>
                      <a:pt x="3958" y="9569"/>
                      <a:pt x="4017" y="9561"/>
                    </a:cubicBezTo>
                    <a:cubicBezTo>
                      <a:pt x="4085" y="9552"/>
                      <a:pt x="4146" y="9547"/>
                      <a:pt x="4200" y="9547"/>
                    </a:cubicBezTo>
                    <a:cubicBezTo>
                      <a:pt x="4475" y="9547"/>
                      <a:pt x="4589" y="9660"/>
                      <a:pt x="4727" y="9795"/>
                    </a:cubicBezTo>
                    <a:cubicBezTo>
                      <a:pt x="4882" y="9949"/>
                      <a:pt x="5073" y="10137"/>
                      <a:pt x="5470" y="10137"/>
                    </a:cubicBezTo>
                    <a:cubicBezTo>
                      <a:pt x="5481" y="10137"/>
                      <a:pt x="5493" y="10137"/>
                      <a:pt x="5504" y="10136"/>
                    </a:cubicBezTo>
                    <a:cubicBezTo>
                      <a:pt x="5893" y="10125"/>
                      <a:pt x="6085" y="9858"/>
                      <a:pt x="6256" y="9623"/>
                    </a:cubicBezTo>
                    <a:cubicBezTo>
                      <a:pt x="6424" y="9390"/>
                      <a:pt x="6568" y="9192"/>
                      <a:pt x="6892" y="9192"/>
                    </a:cubicBezTo>
                    <a:cubicBezTo>
                      <a:pt x="7010" y="9192"/>
                      <a:pt x="7152" y="9218"/>
                      <a:pt x="7328" y="9278"/>
                    </a:cubicBezTo>
                    <a:lnTo>
                      <a:pt x="7428" y="9311"/>
                    </a:lnTo>
                    <a:cubicBezTo>
                      <a:pt x="7448" y="9318"/>
                      <a:pt x="7469" y="9322"/>
                      <a:pt x="7489" y="9322"/>
                    </a:cubicBezTo>
                    <a:cubicBezTo>
                      <a:pt x="7566" y="9322"/>
                      <a:pt x="7639" y="9274"/>
                      <a:pt x="7665" y="9197"/>
                    </a:cubicBezTo>
                    <a:cubicBezTo>
                      <a:pt x="7699" y="9100"/>
                      <a:pt x="7646" y="8993"/>
                      <a:pt x="7549" y="8961"/>
                    </a:cubicBezTo>
                    <a:lnTo>
                      <a:pt x="7447" y="8924"/>
                    </a:lnTo>
                    <a:cubicBezTo>
                      <a:pt x="7232" y="8852"/>
                      <a:pt x="7049" y="8821"/>
                      <a:pt x="6892" y="8821"/>
                    </a:cubicBezTo>
                    <a:cubicBezTo>
                      <a:pt x="6378" y="8821"/>
                      <a:pt x="6140" y="9149"/>
                      <a:pt x="5953" y="9405"/>
                    </a:cubicBezTo>
                    <a:cubicBezTo>
                      <a:pt x="5791" y="9631"/>
                      <a:pt x="5689" y="9759"/>
                      <a:pt x="5493" y="9764"/>
                    </a:cubicBezTo>
                    <a:cubicBezTo>
                      <a:pt x="5483" y="9764"/>
                      <a:pt x="5474" y="9764"/>
                      <a:pt x="5464" y="9764"/>
                    </a:cubicBezTo>
                    <a:cubicBezTo>
                      <a:pt x="5223" y="9764"/>
                      <a:pt x="5123" y="9666"/>
                      <a:pt x="4987" y="9531"/>
                    </a:cubicBezTo>
                    <a:cubicBezTo>
                      <a:pt x="4824" y="9371"/>
                      <a:pt x="4627" y="9177"/>
                      <a:pt x="4197" y="9177"/>
                    </a:cubicBezTo>
                    <a:cubicBezTo>
                      <a:pt x="4126" y="9177"/>
                      <a:pt x="4050" y="9182"/>
                      <a:pt x="3966" y="9193"/>
                    </a:cubicBezTo>
                    <a:cubicBezTo>
                      <a:pt x="3923" y="9199"/>
                      <a:pt x="3881" y="9202"/>
                      <a:pt x="3840" y="9202"/>
                    </a:cubicBezTo>
                    <a:cubicBezTo>
                      <a:pt x="3575" y="9202"/>
                      <a:pt x="3371" y="9079"/>
                      <a:pt x="3302" y="8870"/>
                    </a:cubicBezTo>
                    <a:cubicBezTo>
                      <a:pt x="3229" y="8652"/>
                      <a:pt x="3318" y="8302"/>
                      <a:pt x="3805" y="8034"/>
                    </a:cubicBezTo>
                    <a:cubicBezTo>
                      <a:pt x="4577" y="7607"/>
                      <a:pt x="4665" y="7260"/>
                      <a:pt x="4743" y="6953"/>
                    </a:cubicBezTo>
                    <a:cubicBezTo>
                      <a:pt x="4775" y="6825"/>
                      <a:pt x="4802" y="6714"/>
                      <a:pt x="4885" y="6599"/>
                    </a:cubicBezTo>
                    <a:cubicBezTo>
                      <a:pt x="4941" y="6520"/>
                      <a:pt x="5077" y="6498"/>
                      <a:pt x="5238" y="6498"/>
                    </a:cubicBezTo>
                    <a:cubicBezTo>
                      <a:pt x="5347" y="6498"/>
                      <a:pt x="5467" y="6508"/>
                      <a:pt x="5581" y="6518"/>
                    </a:cubicBezTo>
                    <a:cubicBezTo>
                      <a:pt x="5700" y="6528"/>
                      <a:pt x="5816" y="6538"/>
                      <a:pt x="5924" y="6538"/>
                    </a:cubicBezTo>
                    <a:cubicBezTo>
                      <a:pt x="5991" y="6538"/>
                      <a:pt x="6054" y="6534"/>
                      <a:pt x="6114" y="6524"/>
                    </a:cubicBezTo>
                    <a:cubicBezTo>
                      <a:pt x="6406" y="6478"/>
                      <a:pt x="6500" y="6305"/>
                      <a:pt x="6528" y="6168"/>
                    </a:cubicBezTo>
                    <a:cubicBezTo>
                      <a:pt x="6635" y="5658"/>
                      <a:pt x="6509" y="5551"/>
                      <a:pt x="6130" y="5317"/>
                    </a:cubicBezTo>
                    <a:cubicBezTo>
                      <a:pt x="6046" y="5265"/>
                      <a:pt x="5952" y="5206"/>
                      <a:pt x="5837" y="5128"/>
                    </a:cubicBezTo>
                    <a:cubicBezTo>
                      <a:pt x="5628" y="4986"/>
                      <a:pt x="5640" y="4875"/>
                      <a:pt x="5705" y="4572"/>
                    </a:cubicBezTo>
                    <a:cubicBezTo>
                      <a:pt x="5759" y="4316"/>
                      <a:pt x="5827" y="3997"/>
                      <a:pt x="5643" y="3628"/>
                    </a:cubicBezTo>
                    <a:cubicBezTo>
                      <a:pt x="5408" y="3158"/>
                      <a:pt x="5119" y="3072"/>
                      <a:pt x="4721" y="3072"/>
                    </a:cubicBezTo>
                    <a:cubicBezTo>
                      <a:pt x="4614" y="3072"/>
                      <a:pt x="4499" y="3078"/>
                      <a:pt x="4375" y="3085"/>
                    </a:cubicBezTo>
                    <a:cubicBezTo>
                      <a:pt x="4210" y="3094"/>
                      <a:pt x="4014" y="3105"/>
                      <a:pt x="3784" y="3105"/>
                    </a:cubicBezTo>
                    <a:cubicBezTo>
                      <a:pt x="3704" y="3105"/>
                      <a:pt x="3620" y="3104"/>
                      <a:pt x="3531" y="3101"/>
                    </a:cubicBezTo>
                    <a:cubicBezTo>
                      <a:pt x="2870" y="3078"/>
                      <a:pt x="2488" y="2685"/>
                      <a:pt x="2284" y="2360"/>
                    </a:cubicBezTo>
                    <a:cubicBezTo>
                      <a:pt x="2235" y="2279"/>
                      <a:pt x="2173" y="2207"/>
                      <a:pt x="2103" y="2145"/>
                    </a:cubicBezTo>
                    <a:cubicBezTo>
                      <a:pt x="2246" y="1999"/>
                      <a:pt x="2399" y="1860"/>
                      <a:pt x="2558" y="1730"/>
                    </a:cubicBezTo>
                    <a:cubicBezTo>
                      <a:pt x="2630" y="1785"/>
                      <a:pt x="2693" y="1852"/>
                      <a:pt x="2743" y="1929"/>
                    </a:cubicBezTo>
                    <a:cubicBezTo>
                      <a:pt x="2940" y="2239"/>
                      <a:pt x="3162" y="2309"/>
                      <a:pt x="3340" y="2309"/>
                    </a:cubicBezTo>
                    <a:cubicBezTo>
                      <a:pt x="3452" y="2309"/>
                      <a:pt x="3549" y="2282"/>
                      <a:pt x="3614" y="2271"/>
                    </a:cubicBezTo>
                    <a:cubicBezTo>
                      <a:pt x="3811" y="2236"/>
                      <a:pt x="3932" y="2008"/>
                      <a:pt x="3975" y="1913"/>
                    </a:cubicBezTo>
                    <a:cubicBezTo>
                      <a:pt x="4092" y="1650"/>
                      <a:pt x="4092" y="1382"/>
                      <a:pt x="3977" y="1198"/>
                    </a:cubicBezTo>
                    <a:cubicBezTo>
                      <a:pt x="3924" y="1108"/>
                      <a:pt x="3889" y="1011"/>
                      <a:pt x="3874" y="909"/>
                    </a:cubicBezTo>
                    <a:cubicBezTo>
                      <a:pt x="4656" y="553"/>
                      <a:pt x="5500" y="373"/>
                      <a:pt x="6346" y="373"/>
                    </a:cubicBezTo>
                    <a:close/>
                    <a:moveTo>
                      <a:pt x="6342" y="0"/>
                    </a:moveTo>
                    <a:cubicBezTo>
                      <a:pt x="2837" y="0"/>
                      <a:pt x="1" y="2838"/>
                      <a:pt x="1" y="6343"/>
                    </a:cubicBezTo>
                    <a:cubicBezTo>
                      <a:pt x="1" y="9848"/>
                      <a:pt x="2837" y="12686"/>
                      <a:pt x="6342" y="12686"/>
                    </a:cubicBezTo>
                    <a:cubicBezTo>
                      <a:pt x="9667" y="12686"/>
                      <a:pt x="12392" y="10131"/>
                      <a:pt x="12662" y="6880"/>
                    </a:cubicBezTo>
                    <a:cubicBezTo>
                      <a:pt x="12975" y="3110"/>
                      <a:pt x="10001" y="2"/>
                      <a:pt x="6342" y="2"/>
                    </a:cubicBezTo>
                    <a:lnTo>
                      <a:pt x="634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6" name="Google Shape;198;p37"/>
              <p:cNvSpPr/>
              <p:nvPr/>
            </p:nvSpPr>
            <p:spPr>
              <a:xfrm>
                <a:off x="4132911" y="3215473"/>
                <a:ext cx="68677" cy="74602"/>
              </a:xfrm>
              <a:custGeom>
                <a:avLst/>
                <a:gdLst/>
                <a:ahLst/>
                <a:cxnLst/>
                <a:rect l="l" t="t" r="r" b="b"/>
                <a:pathLst>
                  <a:path w="2318" h="2518" extrusionOk="0">
                    <a:moveTo>
                      <a:pt x="1417" y="372"/>
                    </a:moveTo>
                    <a:cubicBezTo>
                      <a:pt x="1419" y="372"/>
                      <a:pt x="1422" y="372"/>
                      <a:pt x="1424" y="372"/>
                    </a:cubicBezTo>
                    <a:cubicBezTo>
                      <a:pt x="1480" y="374"/>
                      <a:pt x="1534" y="388"/>
                      <a:pt x="1583" y="412"/>
                    </a:cubicBezTo>
                    <a:cubicBezTo>
                      <a:pt x="1695" y="466"/>
                      <a:pt x="1747" y="544"/>
                      <a:pt x="1751" y="568"/>
                    </a:cubicBezTo>
                    <a:cubicBezTo>
                      <a:pt x="1677" y="849"/>
                      <a:pt x="1690" y="1291"/>
                      <a:pt x="1887" y="1603"/>
                    </a:cubicBezTo>
                    <a:cubicBezTo>
                      <a:pt x="1921" y="1658"/>
                      <a:pt x="1926" y="1753"/>
                      <a:pt x="1899" y="1860"/>
                    </a:cubicBezTo>
                    <a:cubicBezTo>
                      <a:pt x="1862" y="2002"/>
                      <a:pt x="1792" y="2092"/>
                      <a:pt x="1763" y="2115"/>
                    </a:cubicBezTo>
                    <a:cubicBezTo>
                      <a:pt x="1691" y="2128"/>
                      <a:pt x="1628" y="2145"/>
                      <a:pt x="1568" y="2145"/>
                    </a:cubicBezTo>
                    <a:cubicBezTo>
                      <a:pt x="1474" y="2145"/>
                      <a:pt x="1387" y="2103"/>
                      <a:pt x="1282" y="1938"/>
                    </a:cubicBezTo>
                    <a:cubicBezTo>
                      <a:pt x="1077" y="1613"/>
                      <a:pt x="703" y="1441"/>
                      <a:pt x="499" y="1368"/>
                    </a:cubicBezTo>
                    <a:cubicBezTo>
                      <a:pt x="451" y="1352"/>
                      <a:pt x="416" y="1314"/>
                      <a:pt x="403" y="1264"/>
                    </a:cubicBezTo>
                    <a:cubicBezTo>
                      <a:pt x="397" y="1237"/>
                      <a:pt x="394" y="1220"/>
                      <a:pt x="483" y="1194"/>
                    </a:cubicBezTo>
                    <a:cubicBezTo>
                      <a:pt x="795" y="1108"/>
                      <a:pt x="954" y="872"/>
                      <a:pt x="1082" y="683"/>
                    </a:cubicBezTo>
                    <a:cubicBezTo>
                      <a:pt x="1158" y="571"/>
                      <a:pt x="1228" y="466"/>
                      <a:pt x="1317" y="404"/>
                    </a:cubicBezTo>
                    <a:cubicBezTo>
                      <a:pt x="1347" y="383"/>
                      <a:pt x="1381" y="372"/>
                      <a:pt x="1417" y="372"/>
                    </a:cubicBezTo>
                    <a:close/>
                    <a:moveTo>
                      <a:pt x="1428" y="1"/>
                    </a:moveTo>
                    <a:cubicBezTo>
                      <a:pt x="1310" y="1"/>
                      <a:pt x="1198" y="34"/>
                      <a:pt x="1104" y="100"/>
                    </a:cubicBezTo>
                    <a:cubicBezTo>
                      <a:pt x="959" y="202"/>
                      <a:pt x="865" y="342"/>
                      <a:pt x="774" y="476"/>
                    </a:cubicBezTo>
                    <a:cubicBezTo>
                      <a:pt x="663" y="643"/>
                      <a:pt x="566" y="786"/>
                      <a:pt x="384" y="837"/>
                    </a:cubicBezTo>
                    <a:cubicBezTo>
                      <a:pt x="70" y="923"/>
                      <a:pt x="0" y="1156"/>
                      <a:pt x="40" y="1342"/>
                    </a:cubicBezTo>
                    <a:cubicBezTo>
                      <a:pt x="80" y="1516"/>
                      <a:pt x="206" y="1658"/>
                      <a:pt x="375" y="1718"/>
                    </a:cubicBezTo>
                    <a:cubicBezTo>
                      <a:pt x="502" y="1764"/>
                      <a:pt x="817" y="1896"/>
                      <a:pt x="969" y="2137"/>
                    </a:cubicBezTo>
                    <a:cubicBezTo>
                      <a:pt x="1165" y="2448"/>
                      <a:pt x="1385" y="2517"/>
                      <a:pt x="1566" y="2517"/>
                    </a:cubicBezTo>
                    <a:cubicBezTo>
                      <a:pt x="1677" y="2517"/>
                      <a:pt x="1774" y="2491"/>
                      <a:pt x="1840" y="2479"/>
                    </a:cubicBezTo>
                    <a:cubicBezTo>
                      <a:pt x="2037" y="2444"/>
                      <a:pt x="2158" y="2217"/>
                      <a:pt x="2200" y="2121"/>
                    </a:cubicBezTo>
                    <a:cubicBezTo>
                      <a:pt x="2317" y="1858"/>
                      <a:pt x="2317" y="1591"/>
                      <a:pt x="2201" y="1408"/>
                    </a:cubicBezTo>
                    <a:cubicBezTo>
                      <a:pt x="2075" y="1205"/>
                      <a:pt x="2056" y="869"/>
                      <a:pt x="2110" y="661"/>
                    </a:cubicBezTo>
                    <a:cubicBezTo>
                      <a:pt x="2157" y="481"/>
                      <a:pt x="2059" y="283"/>
                      <a:pt x="1856" y="143"/>
                    </a:cubicBezTo>
                    <a:cubicBezTo>
                      <a:pt x="1720" y="48"/>
                      <a:pt x="1570" y="1"/>
                      <a:pt x="14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7" name="Google Shape;199;p37"/>
              <p:cNvSpPr/>
              <p:nvPr/>
            </p:nvSpPr>
            <p:spPr>
              <a:xfrm>
                <a:off x="4119371" y="3219621"/>
                <a:ext cx="14547" cy="15347"/>
              </a:xfrm>
              <a:custGeom>
                <a:avLst/>
                <a:gdLst/>
                <a:ahLst/>
                <a:cxnLst/>
                <a:rect l="l" t="t" r="r" b="b"/>
                <a:pathLst>
                  <a:path w="491" h="518" extrusionOk="0">
                    <a:moveTo>
                      <a:pt x="213" y="1"/>
                    </a:moveTo>
                    <a:cubicBezTo>
                      <a:pt x="187" y="1"/>
                      <a:pt x="161" y="6"/>
                      <a:pt x="136" y="17"/>
                    </a:cubicBezTo>
                    <a:cubicBezTo>
                      <a:pt x="42" y="59"/>
                      <a:pt x="0" y="172"/>
                      <a:pt x="45" y="264"/>
                    </a:cubicBezTo>
                    <a:lnTo>
                      <a:pt x="104" y="400"/>
                    </a:lnTo>
                    <a:cubicBezTo>
                      <a:pt x="134" y="473"/>
                      <a:pt x="204" y="518"/>
                      <a:pt x="278" y="518"/>
                    </a:cubicBezTo>
                    <a:cubicBezTo>
                      <a:pt x="303" y="518"/>
                      <a:pt x="329" y="513"/>
                      <a:pt x="354" y="502"/>
                    </a:cubicBezTo>
                    <a:cubicBezTo>
                      <a:pt x="451" y="457"/>
                      <a:pt x="491" y="341"/>
                      <a:pt x="443" y="247"/>
                    </a:cubicBezTo>
                    <a:lnTo>
                      <a:pt x="383" y="111"/>
                    </a:lnTo>
                    <a:cubicBezTo>
                      <a:pt x="352" y="42"/>
                      <a:pt x="285" y="1"/>
                      <a:pt x="2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68" name="Google Shape;200;p37"/>
              <p:cNvSpPr/>
              <p:nvPr/>
            </p:nvSpPr>
            <p:spPr>
              <a:xfrm>
                <a:off x="4170034" y="3298815"/>
                <a:ext cx="47167" cy="39938"/>
              </a:xfrm>
              <a:custGeom>
                <a:avLst/>
                <a:gdLst/>
                <a:ahLst/>
                <a:cxnLst/>
                <a:rect l="l" t="t" r="r" b="b"/>
                <a:pathLst>
                  <a:path w="1592" h="1348" extrusionOk="0">
                    <a:moveTo>
                      <a:pt x="977" y="372"/>
                    </a:moveTo>
                    <a:cubicBezTo>
                      <a:pt x="1001" y="372"/>
                      <a:pt x="1021" y="384"/>
                      <a:pt x="1034" y="404"/>
                    </a:cubicBezTo>
                    <a:lnTo>
                      <a:pt x="1037" y="408"/>
                    </a:lnTo>
                    <a:cubicBezTo>
                      <a:pt x="1127" y="550"/>
                      <a:pt x="1004" y="877"/>
                      <a:pt x="907" y="943"/>
                    </a:cubicBezTo>
                    <a:cubicBezTo>
                      <a:pt x="831" y="958"/>
                      <a:pt x="765" y="976"/>
                      <a:pt x="701" y="976"/>
                    </a:cubicBezTo>
                    <a:cubicBezTo>
                      <a:pt x="603" y="976"/>
                      <a:pt x="512" y="932"/>
                      <a:pt x="404" y="760"/>
                    </a:cubicBezTo>
                    <a:lnTo>
                      <a:pt x="402" y="756"/>
                    </a:lnTo>
                    <a:cubicBezTo>
                      <a:pt x="389" y="738"/>
                      <a:pt x="386" y="716"/>
                      <a:pt x="392" y="695"/>
                    </a:cubicBezTo>
                    <a:cubicBezTo>
                      <a:pt x="397" y="676"/>
                      <a:pt x="408" y="662"/>
                      <a:pt x="426" y="652"/>
                    </a:cubicBezTo>
                    <a:lnTo>
                      <a:pt x="948" y="380"/>
                    </a:lnTo>
                    <a:cubicBezTo>
                      <a:pt x="958" y="375"/>
                      <a:pt x="967" y="372"/>
                      <a:pt x="977" y="372"/>
                    </a:cubicBezTo>
                    <a:close/>
                    <a:moveTo>
                      <a:pt x="978" y="0"/>
                    </a:moveTo>
                    <a:cubicBezTo>
                      <a:pt x="910" y="0"/>
                      <a:pt x="841" y="16"/>
                      <a:pt x="776" y="50"/>
                    </a:cubicBezTo>
                    <a:lnTo>
                      <a:pt x="254" y="324"/>
                    </a:lnTo>
                    <a:cubicBezTo>
                      <a:pt x="146" y="381"/>
                      <a:pt x="64" y="480"/>
                      <a:pt x="33" y="599"/>
                    </a:cubicBezTo>
                    <a:cubicBezTo>
                      <a:pt x="1" y="720"/>
                      <a:pt x="21" y="849"/>
                      <a:pt x="88" y="956"/>
                    </a:cubicBezTo>
                    <a:lnTo>
                      <a:pt x="90" y="958"/>
                    </a:lnTo>
                    <a:cubicBezTo>
                      <a:pt x="291" y="1277"/>
                      <a:pt x="515" y="1347"/>
                      <a:pt x="700" y="1347"/>
                    </a:cubicBezTo>
                    <a:cubicBezTo>
                      <a:pt x="814" y="1347"/>
                      <a:pt x="913" y="1320"/>
                      <a:pt x="982" y="1308"/>
                    </a:cubicBezTo>
                    <a:cubicBezTo>
                      <a:pt x="1299" y="1252"/>
                      <a:pt x="1592" y="593"/>
                      <a:pt x="1351" y="212"/>
                    </a:cubicBezTo>
                    <a:cubicBezTo>
                      <a:pt x="1351" y="211"/>
                      <a:pt x="1351" y="211"/>
                      <a:pt x="1351" y="211"/>
                    </a:cubicBezTo>
                    <a:lnTo>
                      <a:pt x="1351" y="209"/>
                    </a:lnTo>
                    <a:cubicBezTo>
                      <a:pt x="1269" y="75"/>
                      <a:pt x="1126" y="0"/>
                      <a:pt x="9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70" name="Google Shape;218;p39"/>
          <p:cNvSpPr txBox="1"/>
          <p:nvPr/>
        </p:nvSpPr>
        <p:spPr>
          <a:xfrm>
            <a:off x="7506096" y="4605036"/>
            <a:ext cx="3265267" cy="875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GB" sz="1465" i="1" dirty="0"/>
              <a:t>- </a:t>
            </a:r>
            <a:r>
              <a:rPr lang="en-US" sz="1465" i="1" dirty="0"/>
              <a:t>System overview</a:t>
            </a:r>
            <a:endParaRPr lang="en-US" altLang="zh-CN" sz="1465" i="1" dirty="0"/>
          </a:p>
        </p:txBody>
      </p:sp>
      <p:sp>
        <p:nvSpPr>
          <p:cNvPr id="50" name="矩形 49"/>
          <p:cNvSpPr/>
          <p:nvPr/>
        </p:nvSpPr>
        <p:spPr>
          <a:xfrm>
            <a:off x="260350" y="824230"/>
            <a:ext cx="3053715" cy="58356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186"/>
        <p:cNvGrpSpPr/>
        <p:nvPr/>
      </p:nvGrpSpPr>
      <p:grpSpPr>
        <a:xfrm>
          <a:off x="0" y="0"/>
          <a:ext cx="0" cy="0"/>
          <a:chOff x="0" y="0"/>
          <a:chExt cx="0" cy="0"/>
        </a:xfrm>
      </p:grpSpPr>
      <p:pic>
        <p:nvPicPr>
          <p:cNvPr id="192" name="Google Shape;192;p37"/>
          <p:cNvPicPr preferRelativeResize="0"/>
          <p:nvPr/>
        </p:nvPicPr>
        <p:blipFill>
          <a:blip r:embed="rId3"/>
          <a:stretch>
            <a:fillRect/>
          </a:stretch>
        </p:blipFill>
        <p:spPr>
          <a:xfrm>
            <a:off x="9918001" y="719838"/>
            <a:ext cx="2282499" cy="4628268"/>
          </a:xfrm>
          <a:prstGeom prst="rect">
            <a:avLst/>
          </a:prstGeom>
          <a:noFill/>
          <a:ln>
            <a:noFill/>
          </a:ln>
        </p:spPr>
      </p:pic>
      <p:pic>
        <p:nvPicPr>
          <p:cNvPr id="1025" name="Picture 1" descr="page6image21293632"/>
          <p:cNvPicPr>
            <a:picLocks noChangeAspect="1" noChangeArrowheads="1"/>
          </p:cNvPicPr>
          <p:nvPr/>
        </p:nvPicPr>
        <p:blipFill rotWithShape="1">
          <a:blip r:embed="rId4">
            <a:extLst>
              <a:ext uri="{28A0092B-C50C-407E-A947-70E740481C1C}">
                <a14:useLocalDpi xmlns:a14="http://schemas.microsoft.com/office/drawing/2010/main" val="0"/>
              </a:ext>
            </a:extLst>
          </a:blip>
          <a:srcRect b="35786"/>
          <a:stretch>
            <a:fillRect/>
          </a:stretch>
        </p:blipFill>
        <p:spPr bwMode="auto">
          <a:xfrm>
            <a:off x="787252" y="1768678"/>
            <a:ext cx="4059289" cy="35525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6image21293632"/>
          <p:cNvPicPr>
            <a:picLocks noChangeAspect="1" noChangeArrowheads="1"/>
          </p:cNvPicPr>
          <p:nvPr/>
        </p:nvPicPr>
        <p:blipFill rotWithShape="1">
          <a:blip r:embed="rId4">
            <a:extLst>
              <a:ext uri="{28A0092B-C50C-407E-A947-70E740481C1C}">
                <a14:useLocalDpi xmlns:a14="http://schemas.microsoft.com/office/drawing/2010/main" val="0"/>
              </a:ext>
            </a:extLst>
          </a:blip>
          <a:srcRect t="64340"/>
          <a:stretch>
            <a:fillRect/>
          </a:stretch>
        </p:blipFill>
        <p:spPr bwMode="auto">
          <a:xfrm>
            <a:off x="5391808" y="2933088"/>
            <a:ext cx="4913720" cy="238809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2591044" y="5723700"/>
            <a:ext cx="946744" cy="703600"/>
            <a:chOff x="3509666" y="3968438"/>
            <a:chExt cx="938100" cy="628800"/>
          </a:xfrm>
        </p:grpSpPr>
        <p:sp>
          <p:nvSpPr>
            <p:cNvPr id="30" name="Google Shape;194;p37"/>
            <p:cNvSpPr/>
            <p:nvPr/>
          </p:nvSpPr>
          <p:spPr>
            <a:xfrm>
              <a:off x="3509666" y="3968438"/>
              <a:ext cx="938100" cy="6288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31" name="Google Shape;196;p37"/>
            <p:cNvGrpSpPr/>
            <p:nvPr/>
          </p:nvGrpSpPr>
          <p:grpSpPr>
            <a:xfrm>
              <a:off x="3786504" y="4094920"/>
              <a:ext cx="384417" cy="375854"/>
              <a:chOff x="3988625" y="3190882"/>
              <a:chExt cx="384417" cy="375854"/>
            </a:xfrm>
          </p:grpSpPr>
          <p:sp>
            <p:nvSpPr>
              <p:cNvPr id="32" name="Google Shape;197;p37"/>
              <p:cNvSpPr/>
              <p:nvPr/>
            </p:nvSpPr>
            <p:spPr>
              <a:xfrm>
                <a:off x="3988625" y="3190882"/>
                <a:ext cx="384417" cy="375854"/>
              </a:xfrm>
              <a:custGeom>
                <a:avLst/>
                <a:gdLst/>
                <a:ahLst/>
                <a:cxnLst/>
                <a:rect l="l" t="t" r="r" b="b"/>
                <a:pathLst>
                  <a:path w="12975" h="12686" extrusionOk="0">
                    <a:moveTo>
                      <a:pt x="3530" y="1078"/>
                    </a:moveTo>
                    <a:cubicBezTo>
                      <a:pt x="3557" y="1190"/>
                      <a:pt x="3601" y="1296"/>
                      <a:pt x="3662" y="1395"/>
                    </a:cubicBezTo>
                    <a:cubicBezTo>
                      <a:pt x="3695" y="1448"/>
                      <a:pt x="3700" y="1545"/>
                      <a:pt x="3673" y="1650"/>
                    </a:cubicBezTo>
                    <a:cubicBezTo>
                      <a:pt x="3636" y="1792"/>
                      <a:pt x="3566" y="1884"/>
                      <a:pt x="3537" y="1905"/>
                    </a:cubicBezTo>
                    <a:cubicBezTo>
                      <a:pt x="3465" y="1918"/>
                      <a:pt x="3402" y="1936"/>
                      <a:pt x="3342" y="1936"/>
                    </a:cubicBezTo>
                    <a:cubicBezTo>
                      <a:pt x="3247" y="1936"/>
                      <a:pt x="3161" y="1893"/>
                      <a:pt x="3057" y="1728"/>
                    </a:cubicBezTo>
                    <a:cubicBezTo>
                      <a:pt x="3002" y="1642"/>
                      <a:pt x="2936" y="1564"/>
                      <a:pt x="2859" y="1497"/>
                    </a:cubicBezTo>
                    <a:cubicBezTo>
                      <a:pt x="3074" y="1343"/>
                      <a:pt x="3297" y="1202"/>
                      <a:pt x="3530" y="1078"/>
                    </a:cubicBezTo>
                    <a:close/>
                    <a:moveTo>
                      <a:pt x="1017" y="3647"/>
                    </a:moveTo>
                    <a:cubicBezTo>
                      <a:pt x="1281" y="4093"/>
                      <a:pt x="1276" y="4572"/>
                      <a:pt x="1017" y="5235"/>
                    </a:cubicBezTo>
                    <a:cubicBezTo>
                      <a:pt x="673" y="6117"/>
                      <a:pt x="961" y="6446"/>
                      <a:pt x="1294" y="6830"/>
                    </a:cubicBezTo>
                    <a:cubicBezTo>
                      <a:pt x="1376" y="6926"/>
                      <a:pt x="1464" y="7025"/>
                      <a:pt x="1550" y="7142"/>
                    </a:cubicBezTo>
                    <a:cubicBezTo>
                      <a:pt x="1741" y="7400"/>
                      <a:pt x="1754" y="7700"/>
                      <a:pt x="1770" y="8047"/>
                    </a:cubicBezTo>
                    <a:cubicBezTo>
                      <a:pt x="1786" y="8421"/>
                      <a:pt x="1803" y="8845"/>
                      <a:pt x="2044" y="9313"/>
                    </a:cubicBezTo>
                    <a:cubicBezTo>
                      <a:pt x="2536" y="10273"/>
                      <a:pt x="3209" y="10154"/>
                      <a:pt x="4022" y="10404"/>
                    </a:cubicBezTo>
                    <a:cubicBezTo>
                      <a:pt x="4417" y="10525"/>
                      <a:pt x="4394" y="10670"/>
                      <a:pt x="4337" y="11058"/>
                    </a:cubicBezTo>
                    <a:cubicBezTo>
                      <a:pt x="4305" y="11268"/>
                      <a:pt x="4270" y="11506"/>
                      <a:pt x="4319" y="11767"/>
                    </a:cubicBezTo>
                    <a:lnTo>
                      <a:pt x="4318" y="11767"/>
                    </a:lnTo>
                    <a:cubicBezTo>
                      <a:pt x="4329" y="11829"/>
                      <a:pt x="4339" y="11896"/>
                      <a:pt x="4345" y="11971"/>
                    </a:cubicBezTo>
                    <a:cubicBezTo>
                      <a:pt x="2033" y="11146"/>
                      <a:pt x="372" y="8935"/>
                      <a:pt x="372" y="6343"/>
                    </a:cubicBezTo>
                    <a:cubicBezTo>
                      <a:pt x="370" y="5407"/>
                      <a:pt x="591" y="4483"/>
                      <a:pt x="1017" y="3647"/>
                    </a:cubicBezTo>
                    <a:close/>
                    <a:moveTo>
                      <a:pt x="6346" y="373"/>
                    </a:moveTo>
                    <a:cubicBezTo>
                      <a:pt x="6894" y="373"/>
                      <a:pt x="7443" y="449"/>
                      <a:pt x="7977" y="600"/>
                    </a:cubicBezTo>
                    <a:cubicBezTo>
                      <a:pt x="7887" y="932"/>
                      <a:pt x="7893" y="1408"/>
                      <a:pt x="8425" y="1804"/>
                    </a:cubicBezTo>
                    <a:cubicBezTo>
                      <a:pt x="8496" y="1859"/>
                      <a:pt x="8565" y="1908"/>
                      <a:pt x="8629" y="1956"/>
                    </a:cubicBezTo>
                    <a:cubicBezTo>
                      <a:pt x="9344" y="2481"/>
                      <a:pt x="9458" y="2582"/>
                      <a:pt x="9286" y="3042"/>
                    </a:cubicBezTo>
                    <a:cubicBezTo>
                      <a:pt x="8939" y="3967"/>
                      <a:pt x="8890" y="4677"/>
                      <a:pt x="9140" y="5153"/>
                    </a:cubicBezTo>
                    <a:cubicBezTo>
                      <a:pt x="9293" y="5445"/>
                      <a:pt x="9551" y="5637"/>
                      <a:pt x="9909" y="5727"/>
                    </a:cubicBezTo>
                    <a:cubicBezTo>
                      <a:pt x="9958" y="5738"/>
                      <a:pt x="10005" y="5751"/>
                      <a:pt x="10049" y="5762"/>
                    </a:cubicBezTo>
                    <a:cubicBezTo>
                      <a:pt x="10064" y="5766"/>
                      <a:pt x="10080" y="5768"/>
                      <a:pt x="10095" y="5768"/>
                    </a:cubicBezTo>
                    <a:cubicBezTo>
                      <a:pt x="10178" y="5768"/>
                      <a:pt x="10254" y="5711"/>
                      <a:pt x="10275" y="5628"/>
                    </a:cubicBezTo>
                    <a:cubicBezTo>
                      <a:pt x="10301" y="5528"/>
                      <a:pt x="10240" y="5427"/>
                      <a:pt x="10140" y="5402"/>
                    </a:cubicBezTo>
                    <a:lnTo>
                      <a:pt x="9998" y="5367"/>
                    </a:lnTo>
                    <a:cubicBezTo>
                      <a:pt x="9743" y="5303"/>
                      <a:pt x="9570" y="5176"/>
                      <a:pt x="9468" y="4980"/>
                    </a:cubicBezTo>
                    <a:cubicBezTo>
                      <a:pt x="9272" y="4607"/>
                      <a:pt x="9329" y="3983"/>
                      <a:pt x="9634" y="3172"/>
                    </a:cubicBezTo>
                    <a:cubicBezTo>
                      <a:pt x="9767" y="2816"/>
                      <a:pt x="9756" y="2559"/>
                      <a:pt x="9598" y="2319"/>
                    </a:cubicBezTo>
                    <a:cubicBezTo>
                      <a:pt x="9457" y="2104"/>
                      <a:pt x="9215" y="1925"/>
                      <a:pt x="8848" y="1656"/>
                    </a:cubicBezTo>
                    <a:cubicBezTo>
                      <a:pt x="8785" y="1609"/>
                      <a:pt x="8718" y="1559"/>
                      <a:pt x="8648" y="1507"/>
                    </a:cubicBezTo>
                    <a:cubicBezTo>
                      <a:pt x="8358" y="1292"/>
                      <a:pt x="8251" y="1024"/>
                      <a:pt x="8331" y="714"/>
                    </a:cubicBezTo>
                    <a:lnTo>
                      <a:pt x="8331" y="714"/>
                    </a:lnTo>
                    <a:cubicBezTo>
                      <a:pt x="10936" y="1636"/>
                      <a:pt x="12632" y="4270"/>
                      <a:pt x="12263" y="7118"/>
                    </a:cubicBezTo>
                    <a:cubicBezTo>
                      <a:pt x="12024" y="6970"/>
                      <a:pt x="11925" y="6695"/>
                      <a:pt x="11847" y="6419"/>
                    </a:cubicBezTo>
                    <a:cubicBezTo>
                      <a:pt x="11744" y="6058"/>
                      <a:pt x="11506" y="5843"/>
                      <a:pt x="11001" y="5657"/>
                    </a:cubicBezTo>
                    <a:cubicBezTo>
                      <a:pt x="10982" y="5650"/>
                      <a:pt x="10962" y="5647"/>
                      <a:pt x="10943" y="5647"/>
                    </a:cubicBezTo>
                    <a:cubicBezTo>
                      <a:pt x="10868" y="5647"/>
                      <a:pt x="10797" y="5693"/>
                      <a:pt x="10769" y="5768"/>
                    </a:cubicBezTo>
                    <a:cubicBezTo>
                      <a:pt x="10734" y="5862"/>
                      <a:pt x="10780" y="5967"/>
                      <a:pt x="10872" y="6005"/>
                    </a:cubicBezTo>
                    <a:cubicBezTo>
                      <a:pt x="11310" y="6168"/>
                      <a:pt x="11430" y="6317"/>
                      <a:pt x="11490" y="6521"/>
                    </a:cubicBezTo>
                    <a:cubicBezTo>
                      <a:pt x="11564" y="6781"/>
                      <a:pt x="11709" y="7290"/>
                      <a:pt x="12201" y="7504"/>
                    </a:cubicBezTo>
                    <a:cubicBezTo>
                      <a:pt x="11966" y="8679"/>
                      <a:pt x="11384" y="9756"/>
                      <a:pt x="10530" y="10595"/>
                    </a:cubicBezTo>
                    <a:cubicBezTo>
                      <a:pt x="10382" y="10002"/>
                      <a:pt x="10216" y="9458"/>
                      <a:pt x="9833" y="9249"/>
                    </a:cubicBezTo>
                    <a:cubicBezTo>
                      <a:pt x="9728" y="9191"/>
                      <a:pt x="9612" y="9162"/>
                      <a:pt x="9486" y="9162"/>
                    </a:cubicBezTo>
                    <a:cubicBezTo>
                      <a:pt x="9382" y="9162"/>
                      <a:pt x="9271" y="9182"/>
                      <a:pt x="9154" y="9222"/>
                    </a:cubicBezTo>
                    <a:cubicBezTo>
                      <a:pt x="8918" y="9303"/>
                      <a:pt x="8800" y="9342"/>
                      <a:pt x="8692" y="9342"/>
                    </a:cubicBezTo>
                    <a:cubicBezTo>
                      <a:pt x="8600" y="9342"/>
                      <a:pt x="8515" y="9313"/>
                      <a:pt x="8369" y="9260"/>
                    </a:cubicBezTo>
                    <a:cubicBezTo>
                      <a:pt x="8350" y="9254"/>
                      <a:pt x="8330" y="9251"/>
                      <a:pt x="8311" y="9251"/>
                    </a:cubicBezTo>
                    <a:cubicBezTo>
                      <a:pt x="8235" y="9251"/>
                      <a:pt x="8165" y="9298"/>
                      <a:pt x="8137" y="9373"/>
                    </a:cubicBezTo>
                    <a:cubicBezTo>
                      <a:pt x="8103" y="9467"/>
                      <a:pt x="8149" y="9572"/>
                      <a:pt x="8243" y="9609"/>
                    </a:cubicBezTo>
                    <a:cubicBezTo>
                      <a:pt x="8435" y="9679"/>
                      <a:pt x="8564" y="9712"/>
                      <a:pt x="8695" y="9712"/>
                    </a:cubicBezTo>
                    <a:cubicBezTo>
                      <a:pt x="8849" y="9712"/>
                      <a:pt x="9007" y="9665"/>
                      <a:pt x="9274" y="9574"/>
                    </a:cubicBezTo>
                    <a:cubicBezTo>
                      <a:pt x="9352" y="9547"/>
                      <a:pt x="9423" y="9533"/>
                      <a:pt x="9486" y="9533"/>
                    </a:cubicBezTo>
                    <a:cubicBezTo>
                      <a:pt x="9549" y="9533"/>
                      <a:pt x="9605" y="9547"/>
                      <a:pt x="9654" y="9574"/>
                    </a:cubicBezTo>
                    <a:cubicBezTo>
                      <a:pt x="9914" y="9714"/>
                      <a:pt x="10060" y="10237"/>
                      <a:pt x="10178" y="10716"/>
                    </a:cubicBezTo>
                    <a:cubicBezTo>
                      <a:pt x="10183" y="10738"/>
                      <a:pt x="10191" y="10800"/>
                      <a:pt x="10164" y="10928"/>
                    </a:cubicBezTo>
                    <a:cubicBezTo>
                      <a:pt x="9077" y="11835"/>
                      <a:pt x="7719" y="12314"/>
                      <a:pt x="6338" y="12314"/>
                    </a:cubicBezTo>
                    <a:cubicBezTo>
                      <a:pt x="5799" y="12314"/>
                      <a:pt x="5256" y="12241"/>
                      <a:pt x="4724" y="12092"/>
                    </a:cubicBezTo>
                    <a:cubicBezTo>
                      <a:pt x="4721" y="11960"/>
                      <a:pt x="4706" y="11827"/>
                      <a:pt x="4684" y="11698"/>
                    </a:cubicBezTo>
                    <a:cubicBezTo>
                      <a:pt x="4647" y="11499"/>
                      <a:pt x="4676" y="11303"/>
                      <a:pt x="4705" y="11114"/>
                    </a:cubicBezTo>
                    <a:cubicBezTo>
                      <a:pt x="4761" y="10735"/>
                      <a:pt x="4831" y="10264"/>
                      <a:pt x="4131" y="10049"/>
                    </a:cubicBezTo>
                    <a:cubicBezTo>
                      <a:pt x="3281" y="9786"/>
                      <a:pt x="2775" y="9924"/>
                      <a:pt x="2375" y="9144"/>
                    </a:cubicBezTo>
                    <a:cubicBezTo>
                      <a:pt x="2173" y="8748"/>
                      <a:pt x="2155" y="8383"/>
                      <a:pt x="2141" y="8029"/>
                    </a:cubicBezTo>
                    <a:cubicBezTo>
                      <a:pt x="2125" y="7655"/>
                      <a:pt x="2107" y="7270"/>
                      <a:pt x="1849" y="6921"/>
                    </a:cubicBezTo>
                    <a:cubicBezTo>
                      <a:pt x="1754" y="6790"/>
                      <a:pt x="1658" y="6682"/>
                      <a:pt x="1574" y="6585"/>
                    </a:cubicBezTo>
                    <a:cubicBezTo>
                      <a:pt x="1259" y="6224"/>
                      <a:pt x="1101" y="6042"/>
                      <a:pt x="1364" y="5370"/>
                    </a:cubicBezTo>
                    <a:cubicBezTo>
                      <a:pt x="1697" y="4520"/>
                      <a:pt x="1652" y="3870"/>
                      <a:pt x="1219" y="3281"/>
                    </a:cubicBezTo>
                    <a:cubicBezTo>
                      <a:pt x="1404" y="2975"/>
                      <a:pt x="1614" y="2685"/>
                      <a:pt x="1849" y="2416"/>
                    </a:cubicBezTo>
                    <a:cubicBezTo>
                      <a:pt x="1896" y="2456"/>
                      <a:pt x="1937" y="2503"/>
                      <a:pt x="1970" y="2556"/>
                    </a:cubicBezTo>
                    <a:cubicBezTo>
                      <a:pt x="2222" y="2957"/>
                      <a:pt x="2695" y="3443"/>
                      <a:pt x="3518" y="3472"/>
                    </a:cubicBezTo>
                    <a:cubicBezTo>
                      <a:pt x="3609" y="3475"/>
                      <a:pt x="3695" y="3476"/>
                      <a:pt x="3777" y="3476"/>
                    </a:cubicBezTo>
                    <a:cubicBezTo>
                      <a:pt x="4019" y="3476"/>
                      <a:pt x="4223" y="3465"/>
                      <a:pt x="4396" y="3456"/>
                    </a:cubicBezTo>
                    <a:cubicBezTo>
                      <a:pt x="4532" y="3448"/>
                      <a:pt x="4645" y="3442"/>
                      <a:pt x="4740" y="3442"/>
                    </a:cubicBezTo>
                    <a:cubicBezTo>
                      <a:pt x="5044" y="3442"/>
                      <a:pt x="5167" y="3506"/>
                      <a:pt x="5312" y="3793"/>
                    </a:cubicBezTo>
                    <a:cubicBezTo>
                      <a:pt x="5439" y="4047"/>
                      <a:pt x="5391" y="4265"/>
                      <a:pt x="5342" y="4494"/>
                    </a:cubicBezTo>
                    <a:cubicBezTo>
                      <a:pt x="5280" y="4784"/>
                      <a:pt x="5203" y="5145"/>
                      <a:pt x="5628" y="5435"/>
                    </a:cubicBezTo>
                    <a:cubicBezTo>
                      <a:pt x="5749" y="5516"/>
                      <a:pt x="5853" y="5580"/>
                      <a:pt x="5936" y="5633"/>
                    </a:cubicBezTo>
                    <a:cubicBezTo>
                      <a:pt x="6066" y="5712"/>
                      <a:pt x="6162" y="5771"/>
                      <a:pt x="6186" y="5816"/>
                    </a:cubicBezTo>
                    <a:cubicBezTo>
                      <a:pt x="6205" y="5851"/>
                      <a:pt x="6199" y="5937"/>
                      <a:pt x="6165" y="6091"/>
                    </a:cubicBezTo>
                    <a:cubicBezTo>
                      <a:pt x="6160" y="6114"/>
                      <a:pt x="6156" y="6141"/>
                      <a:pt x="6057" y="6157"/>
                    </a:cubicBezTo>
                    <a:cubicBezTo>
                      <a:pt x="6018" y="6163"/>
                      <a:pt x="5973" y="6165"/>
                      <a:pt x="5924" y="6165"/>
                    </a:cubicBezTo>
                    <a:cubicBezTo>
                      <a:pt x="5831" y="6165"/>
                      <a:pt x="5723" y="6156"/>
                      <a:pt x="5611" y="6147"/>
                    </a:cubicBezTo>
                    <a:cubicBezTo>
                      <a:pt x="5490" y="6137"/>
                      <a:pt x="5365" y="6126"/>
                      <a:pt x="5242" y="6126"/>
                    </a:cubicBezTo>
                    <a:cubicBezTo>
                      <a:pt x="4979" y="6126"/>
                      <a:pt x="4732" y="6175"/>
                      <a:pt x="4584" y="6383"/>
                    </a:cubicBezTo>
                    <a:cubicBezTo>
                      <a:pt x="4460" y="6556"/>
                      <a:pt x="4418" y="6719"/>
                      <a:pt x="4383" y="6862"/>
                    </a:cubicBezTo>
                    <a:cubicBezTo>
                      <a:pt x="4316" y="7130"/>
                      <a:pt x="4257" y="7361"/>
                      <a:pt x="3627" y="7708"/>
                    </a:cubicBezTo>
                    <a:cubicBezTo>
                      <a:pt x="2939" y="8085"/>
                      <a:pt x="2832" y="8633"/>
                      <a:pt x="2950" y="8986"/>
                    </a:cubicBezTo>
                    <a:cubicBezTo>
                      <a:pt x="3069" y="9351"/>
                      <a:pt x="3419" y="9573"/>
                      <a:pt x="3844" y="9573"/>
                    </a:cubicBezTo>
                    <a:cubicBezTo>
                      <a:pt x="3900" y="9573"/>
                      <a:pt x="3958" y="9569"/>
                      <a:pt x="4017" y="9561"/>
                    </a:cubicBezTo>
                    <a:cubicBezTo>
                      <a:pt x="4085" y="9552"/>
                      <a:pt x="4146" y="9547"/>
                      <a:pt x="4200" y="9547"/>
                    </a:cubicBezTo>
                    <a:cubicBezTo>
                      <a:pt x="4475" y="9547"/>
                      <a:pt x="4589" y="9660"/>
                      <a:pt x="4727" y="9795"/>
                    </a:cubicBezTo>
                    <a:cubicBezTo>
                      <a:pt x="4882" y="9949"/>
                      <a:pt x="5073" y="10137"/>
                      <a:pt x="5470" y="10137"/>
                    </a:cubicBezTo>
                    <a:cubicBezTo>
                      <a:pt x="5481" y="10137"/>
                      <a:pt x="5493" y="10137"/>
                      <a:pt x="5504" y="10136"/>
                    </a:cubicBezTo>
                    <a:cubicBezTo>
                      <a:pt x="5893" y="10125"/>
                      <a:pt x="6085" y="9858"/>
                      <a:pt x="6256" y="9623"/>
                    </a:cubicBezTo>
                    <a:cubicBezTo>
                      <a:pt x="6424" y="9390"/>
                      <a:pt x="6568" y="9192"/>
                      <a:pt x="6892" y="9192"/>
                    </a:cubicBezTo>
                    <a:cubicBezTo>
                      <a:pt x="7010" y="9192"/>
                      <a:pt x="7152" y="9218"/>
                      <a:pt x="7328" y="9278"/>
                    </a:cubicBezTo>
                    <a:lnTo>
                      <a:pt x="7428" y="9311"/>
                    </a:lnTo>
                    <a:cubicBezTo>
                      <a:pt x="7448" y="9318"/>
                      <a:pt x="7469" y="9322"/>
                      <a:pt x="7489" y="9322"/>
                    </a:cubicBezTo>
                    <a:cubicBezTo>
                      <a:pt x="7566" y="9322"/>
                      <a:pt x="7639" y="9274"/>
                      <a:pt x="7665" y="9197"/>
                    </a:cubicBezTo>
                    <a:cubicBezTo>
                      <a:pt x="7699" y="9100"/>
                      <a:pt x="7646" y="8993"/>
                      <a:pt x="7549" y="8961"/>
                    </a:cubicBezTo>
                    <a:lnTo>
                      <a:pt x="7447" y="8924"/>
                    </a:lnTo>
                    <a:cubicBezTo>
                      <a:pt x="7232" y="8852"/>
                      <a:pt x="7049" y="8821"/>
                      <a:pt x="6892" y="8821"/>
                    </a:cubicBezTo>
                    <a:cubicBezTo>
                      <a:pt x="6378" y="8821"/>
                      <a:pt x="6140" y="9149"/>
                      <a:pt x="5953" y="9405"/>
                    </a:cubicBezTo>
                    <a:cubicBezTo>
                      <a:pt x="5791" y="9631"/>
                      <a:pt x="5689" y="9759"/>
                      <a:pt x="5493" y="9764"/>
                    </a:cubicBezTo>
                    <a:cubicBezTo>
                      <a:pt x="5483" y="9764"/>
                      <a:pt x="5474" y="9764"/>
                      <a:pt x="5464" y="9764"/>
                    </a:cubicBezTo>
                    <a:cubicBezTo>
                      <a:pt x="5223" y="9764"/>
                      <a:pt x="5123" y="9666"/>
                      <a:pt x="4987" y="9531"/>
                    </a:cubicBezTo>
                    <a:cubicBezTo>
                      <a:pt x="4824" y="9371"/>
                      <a:pt x="4627" y="9177"/>
                      <a:pt x="4197" y="9177"/>
                    </a:cubicBezTo>
                    <a:cubicBezTo>
                      <a:pt x="4126" y="9177"/>
                      <a:pt x="4050" y="9182"/>
                      <a:pt x="3966" y="9193"/>
                    </a:cubicBezTo>
                    <a:cubicBezTo>
                      <a:pt x="3923" y="9199"/>
                      <a:pt x="3881" y="9202"/>
                      <a:pt x="3840" y="9202"/>
                    </a:cubicBezTo>
                    <a:cubicBezTo>
                      <a:pt x="3575" y="9202"/>
                      <a:pt x="3371" y="9079"/>
                      <a:pt x="3302" y="8870"/>
                    </a:cubicBezTo>
                    <a:cubicBezTo>
                      <a:pt x="3229" y="8652"/>
                      <a:pt x="3318" y="8302"/>
                      <a:pt x="3805" y="8034"/>
                    </a:cubicBezTo>
                    <a:cubicBezTo>
                      <a:pt x="4577" y="7607"/>
                      <a:pt x="4665" y="7260"/>
                      <a:pt x="4743" y="6953"/>
                    </a:cubicBezTo>
                    <a:cubicBezTo>
                      <a:pt x="4775" y="6825"/>
                      <a:pt x="4802" y="6714"/>
                      <a:pt x="4885" y="6599"/>
                    </a:cubicBezTo>
                    <a:cubicBezTo>
                      <a:pt x="4941" y="6520"/>
                      <a:pt x="5077" y="6498"/>
                      <a:pt x="5238" y="6498"/>
                    </a:cubicBezTo>
                    <a:cubicBezTo>
                      <a:pt x="5347" y="6498"/>
                      <a:pt x="5467" y="6508"/>
                      <a:pt x="5581" y="6518"/>
                    </a:cubicBezTo>
                    <a:cubicBezTo>
                      <a:pt x="5700" y="6528"/>
                      <a:pt x="5816" y="6538"/>
                      <a:pt x="5924" y="6538"/>
                    </a:cubicBezTo>
                    <a:cubicBezTo>
                      <a:pt x="5991" y="6538"/>
                      <a:pt x="6054" y="6534"/>
                      <a:pt x="6114" y="6524"/>
                    </a:cubicBezTo>
                    <a:cubicBezTo>
                      <a:pt x="6406" y="6478"/>
                      <a:pt x="6500" y="6305"/>
                      <a:pt x="6528" y="6168"/>
                    </a:cubicBezTo>
                    <a:cubicBezTo>
                      <a:pt x="6635" y="5658"/>
                      <a:pt x="6509" y="5551"/>
                      <a:pt x="6130" y="5317"/>
                    </a:cubicBezTo>
                    <a:cubicBezTo>
                      <a:pt x="6046" y="5265"/>
                      <a:pt x="5952" y="5206"/>
                      <a:pt x="5837" y="5128"/>
                    </a:cubicBezTo>
                    <a:cubicBezTo>
                      <a:pt x="5628" y="4986"/>
                      <a:pt x="5640" y="4875"/>
                      <a:pt x="5705" y="4572"/>
                    </a:cubicBezTo>
                    <a:cubicBezTo>
                      <a:pt x="5759" y="4316"/>
                      <a:pt x="5827" y="3997"/>
                      <a:pt x="5643" y="3628"/>
                    </a:cubicBezTo>
                    <a:cubicBezTo>
                      <a:pt x="5408" y="3158"/>
                      <a:pt x="5119" y="3072"/>
                      <a:pt x="4721" y="3072"/>
                    </a:cubicBezTo>
                    <a:cubicBezTo>
                      <a:pt x="4614" y="3072"/>
                      <a:pt x="4499" y="3078"/>
                      <a:pt x="4375" y="3085"/>
                    </a:cubicBezTo>
                    <a:cubicBezTo>
                      <a:pt x="4210" y="3094"/>
                      <a:pt x="4014" y="3105"/>
                      <a:pt x="3784" y="3105"/>
                    </a:cubicBezTo>
                    <a:cubicBezTo>
                      <a:pt x="3704" y="3105"/>
                      <a:pt x="3620" y="3104"/>
                      <a:pt x="3531" y="3101"/>
                    </a:cubicBezTo>
                    <a:cubicBezTo>
                      <a:pt x="2870" y="3078"/>
                      <a:pt x="2488" y="2685"/>
                      <a:pt x="2284" y="2360"/>
                    </a:cubicBezTo>
                    <a:cubicBezTo>
                      <a:pt x="2235" y="2279"/>
                      <a:pt x="2173" y="2207"/>
                      <a:pt x="2103" y="2145"/>
                    </a:cubicBezTo>
                    <a:cubicBezTo>
                      <a:pt x="2246" y="1999"/>
                      <a:pt x="2399" y="1860"/>
                      <a:pt x="2558" y="1730"/>
                    </a:cubicBezTo>
                    <a:cubicBezTo>
                      <a:pt x="2630" y="1785"/>
                      <a:pt x="2693" y="1852"/>
                      <a:pt x="2743" y="1929"/>
                    </a:cubicBezTo>
                    <a:cubicBezTo>
                      <a:pt x="2940" y="2239"/>
                      <a:pt x="3162" y="2309"/>
                      <a:pt x="3340" y="2309"/>
                    </a:cubicBezTo>
                    <a:cubicBezTo>
                      <a:pt x="3452" y="2309"/>
                      <a:pt x="3549" y="2282"/>
                      <a:pt x="3614" y="2271"/>
                    </a:cubicBezTo>
                    <a:cubicBezTo>
                      <a:pt x="3811" y="2236"/>
                      <a:pt x="3932" y="2008"/>
                      <a:pt x="3975" y="1913"/>
                    </a:cubicBezTo>
                    <a:cubicBezTo>
                      <a:pt x="4092" y="1650"/>
                      <a:pt x="4092" y="1382"/>
                      <a:pt x="3977" y="1198"/>
                    </a:cubicBezTo>
                    <a:cubicBezTo>
                      <a:pt x="3924" y="1108"/>
                      <a:pt x="3889" y="1011"/>
                      <a:pt x="3874" y="909"/>
                    </a:cubicBezTo>
                    <a:cubicBezTo>
                      <a:pt x="4656" y="553"/>
                      <a:pt x="5500" y="373"/>
                      <a:pt x="6346" y="373"/>
                    </a:cubicBezTo>
                    <a:close/>
                    <a:moveTo>
                      <a:pt x="6342" y="0"/>
                    </a:moveTo>
                    <a:cubicBezTo>
                      <a:pt x="2837" y="0"/>
                      <a:pt x="1" y="2838"/>
                      <a:pt x="1" y="6343"/>
                    </a:cubicBezTo>
                    <a:cubicBezTo>
                      <a:pt x="1" y="9848"/>
                      <a:pt x="2837" y="12686"/>
                      <a:pt x="6342" y="12686"/>
                    </a:cubicBezTo>
                    <a:cubicBezTo>
                      <a:pt x="9667" y="12686"/>
                      <a:pt x="12392" y="10131"/>
                      <a:pt x="12662" y="6880"/>
                    </a:cubicBezTo>
                    <a:cubicBezTo>
                      <a:pt x="12975" y="3110"/>
                      <a:pt x="10001" y="2"/>
                      <a:pt x="6342" y="2"/>
                    </a:cubicBezTo>
                    <a:lnTo>
                      <a:pt x="634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3" name="Google Shape;198;p37"/>
              <p:cNvSpPr/>
              <p:nvPr/>
            </p:nvSpPr>
            <p:spPr>
              <a:xfrm>
                <a:off x="4132911" y="3215473"/>
                <a:ext cx="68677" cy="74602"/>
              </a:xfrm>
              <a:custGeom>
                <a:avLst/>
                <a:gdLst/>
                <a:ahLst/>
                <a:cxnLst/>
                <a:rect l="l" t="t" r="r" b="b"/>
                <a:pathLst>
                  <a:path w="2318" h="2518" extrusionOk="0">
                    <a:moveTo>
                      <a:pt x="1417" y="372"/>
                    </a:moveTo>
                    <a:cubicBezTo>
                      <a:pt x="1419" y="372"/>
                      <a:pt x="1422" y="372"/>
                      <a:pt x="1424" y="372"/>
                    </a:cubicBezTo>
                    <a:cubicBezTo>
                      <a:pt x="1480" y="374"/>
                      <a:pt x="1534" y="388"/>
                      <a:pt x="1583" y="412"/>
                    </a:cubicBezTo>
                    <a:cubicBezTo>
                      <a:pt x="1695" y="466"/>
                      <a:pt x="1747" y="544"/>
                      <a:pt x="1751" y="568"/>
                    </a:cubicBezTo>
                    <a:cubicBezTo>
                      <a:pt x="1677" y="849"/>
                      <a:pt x="1690" y="1291"/>
                      <a:pt x="1887" y="1603"/>
                    </a:cubicBezTo>
                    <a:cubicBezTo>
                      <a:pt x="1921" y="1658"/>
                      <a:pt x="1926" y="1753"/>
                      <a:pt x="1899" y="1860"/>
                    </a:cubicBezTo>
                    <a:cubicBezTo>
                      <a:pt x="1862" y="2002"/>
                      <a:pt x="1792" y="2092"/>
                      <a:pt x="1763" y="2115"/>
                    </a:cubicBezTo>
                    <a:cubicBezTo>
                      <a:pt x="1691" y="2128"/>
                      <a:pt x="1628" y="2145"/>
                      <a:pt x="1568" y="2145"/>
                    </a:cubicBezTo>
                    <a:cubicBezTo>
                      <a:pt x="1474" y="2145"/>
                      <a:pt x="1387" y="2103"/>
                      <a:pt x="1282" y="1938"/>
                    </a:cubicBezTo>
                    <a:cubicBezTo>
                      <a:pt x="1077" y="1613"/>
                      <a:pt x="703" y="1441"/>
                      <a:pt x="499" y="1368"/>
                    </a:cubicBezTo>
                    <a:cubicBezTo>
                      <a:pt x="451" y="1352"/>
                      <a:pt x="416" y="1314"/>
                      <a:pt x="403" y="1264"/>
                    </a:cubicBezTo>
                    <a:cubicBezTo>
                      <a:pt x="397" y="1237"/>
                      <a:pt x="394" y="1220"/>
                      <a:pt x="483" y="1194"/>
                    </a:cubicBezTo>
                    <a:cubicBezTo>
                      <a:pt x="795" y="1108"/>
                      <a:pt x="954" y="872"/>
                      <a:pt x="1082" y="683"/>
                    </a:cubicBezTo>
                    <a:cubicBezTo>
                      <a:pt x="1158" y="571"/>
                      <a:pt x="1228" y="466"/>
                      <a:pt x="1317" y="404"/>
                    </a:cubicBezTo>
                    <a:cubicBezTo>
                      <a:pt x="1347" y="383"/>
                      <a:pt x="1381" y="372"/>
                      <a:pt x="1417" y="372"/>
                    </a:cubicBezTo>
                    <a:close/>
                    <a:moveTo>
                      <a:pt x="1428" y="1"/>
                    </a:moveTo>
                    <a:cubicBezTo>
                      <a:pt x="1310" y="1"/>
                      <a:pt x="1198" y="34"/>
                      <a:pt x="1104" y="100"/>
                    </a:cubicBezTo>
                    <a:cubicBezTo>
                      <a:pt x="959" y="202"/>
                      <a:pt x="865" y="342"/>
                      <a:pt x="774" y="476"/>
                    </a:cubicBezTo>
                    <a:cubicBezTo>
                      <a:pt x="663" y="643"/>
                      <a:pt x="566" y="786"/>
                      <a:pt x="384" y="837"/>
                    </a:cubicBezTo>
                    <a:cubicBezTo>
                      <a:pt x="70" y="923"/>
                      <a:pt x="0" y="1156"/>
                      <a:pt x="40" y="1342"/>
                    </a:cubicBezTo>
                    <a:cubicBezTo>
                      <a:pt x="80" y="1516"/>
                      <a:pt x="206" y="1658"/>
                      <a:pt x="375" y="1718"/>
                    </a:cubicBezTo>
                    <a:cubicBezTo>
                      <a:pt x="502" y="1764"/>
                      <a:pt x="817" y="1896"/>
                      <a:pt x="969" y="2137"/>
                    </a:cubicBezTo>
                    <a:cubicBezTo>
                      <a:pt x="1165" y="2448"/>
                      <a:pt x="1385" y="2517"/>
                      <a:pt x="1566" y="2517"/>
                    </a:cubicBezTo>
                    <a:cubicBezTo>
                      <a:pt x="1677" y="2517"/>
                      <a:pt x="1774" y="2491"/>
                      <a:pt x="1840" y="2479"/>
                    </a:cubicBezTo>
                    <a:cubicBezTo>
                      <a:pt x="2037" y="2444"/>
                      <a:pt x="2158" y="2217"/>
                      <a:pt x="2200" y="2121"/>
                    </a:cubicBezTo>
                    <a:cubicBezTo>
                      <a:pt x="2317" y="1858"/>
                      <a:pt x="2317" y="1591"/>
                      <a:pt x="2201" y="1408"/>
                    </a:cubicBezTo>
                    <a:cubicBezTo>
                      <a:pt x="2075" y="1205"/>
                      <a:pt x="2056" y="869"/>
                      <a:pt x="2110" y="661"/>
                    </a:cubicBezTo>
                    <a:cubicBezTo>
                      <a:pt x="2157" y="481"/>
                      <a:pt x="2059" y="283"/>
                      <a:pt x="1856" y="143"/>
                    </a:cubicBezTo>
                    <a:cubicBezTo>
                      <a:pt x="1720" y="48"/>
                      <a:pt x="1570" y="1"/>
                      <a:pt x="142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4" name="Google Shape;199;p37"/>
              <p:cNvSpPr/>
              <p:nvPr/>
            </p:nvSpPr>
            <p:spPr>
              <a:xfrm>
                <a:off x="4119371" y="3219621"/>
                <a:ext cx="14547" cy="15347"/>
              </a:xfrm>
              <a:custGeom>
                <a:avLst/>
                <a:gdLst/>
                <a:ahLst/>
                <a:cxnLst/>
                <a:rect l="l" t="t" r="r" b="b"/>
                <a:pathLst>
                  <a:path w="491" h="518" extrusionOk="0">
                    <a:moveTo>
                      <a:pt x="213" y="1"/>
                    </a:moveTo>
                    <a:cubicBezTo>
                      <a:pt x="187" y="1"/>
                      <a:pt x="161" y="6"/>
                      <a:pt x="136" y="17"/>
                    </a:cubicBezTo>
                    <a:cubicBezTo>
                      <a:pt x="42" y="59"/>
                      <a:pt x="0" y="172"/>
                      <a:pt x="45" y="264"/>
                    </a:cubicBezTo>
                    <a:lnTo>
                      <a:pt x="104" y="400"/>
                    </a:lnTo>
                    <a:cubicBezTo>
                      <a:pt x="134" y="473"/>
                      <a:pt x="204" y="518"/>
                      <a:pt x="278" y="518"/>
                    </a:cubicBezTo>
                    <a:cubicBezTo>
                      <a:pt x="303" y="518"/>
                      <a:pt x="329" y="513"/>
                      <a:pt x="354" y="502"/>
                    </a:cubicBezTo>
                    <a:cubicBezTo>
                      <a:pt x="451" y="457"/>
                      <a:pt x="491" y="341"/>
                      <a:pt x="443" y="247"/>
                    </a:cubicBezTo>
                    <a:lnTo>
                      <a:pt x="383" y="111"/>
                    </a:lnTo>
                    <a:cubicBezTo>
                      <a:pt x="352" y="42"/>
                      <a:pt x="285" y="1"/>
                      <a:pt x="2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5" name="Google Shape;200;p37"/>
              <p:cNvSpPr/>
              <p:nvPr/>
            </p:nvSpPr>
            <p:spPr>
              <a:xfrm>
                <a:off x="4170034" y="3298815"/>
                <a:ext cx="47167" cy="39938"/>
              </a:xfrm>
              <a:custGeom>
                <a:avLst/>
                <a:gdLst/>
                <a:ahLst/>
                <a:cxnLst/>
                <a:rect l="l" t="t" r="r" b="b"/>
                <a:pathLst>
                  <a:path w="1592" h="1348" extrusionOk="0">
                    <a:moveTo>
                      <a:pt x="977" y="372"/>
                    </a:moveTo>
                    <a:cubicBezTo>
                      <a:pt x="1001" y="372"/>
                      <a:pt x="1021" y="384"/>
                      <a:pt x="1034" y="404"/>
                    </a:cubicBezTo>
                    <a:lnTo>
                      <a:pt x="1037" y="408"/>
                    </a:lnTo>
                    <a:cubicBezTo>
                      <a:pt x="1127" y="550"/>
                      <a:pt x="1004" y="877"/>
                      <a:pt x="907" y="943"/>
                    </a:cubicBezTo>
                    <a:cubicBezTo>
                      <a:pt x="831" y="958"/>
                      <a:pt x="765" y="976"/>
                      <a:pt x="701" y="976"/>
                    </a:cubicBezTo>
                    <a:cubicBezTo>
                      <a:pt x="603" y="976"/>
                      <a:pt x="512" y="932"/>
                      <a:pt x="404" y="760"/>
                    </a:cubicBezTo>
                    <a:lnTo>
                      <a:pt x="402" y="756"/>
                    </a:lnTo>
                    <a:cubicBezTo>
                      <a:pt x="389" y="738"/>
                      <a:pt x="386" y="716"/>
                      <a:pt x="392" y="695"/>
                    </a:cubicBezTo>
                    <a:cubicBezTo>
                      <a:pt x="397" y="676"/>
                      <a:pt x="408" y="662"/>
                      <a:pt x="426" y="652"/>
                    </a:cubicBezTo>
                    <a:lnTo>
                      <a:pt x="948" y="380"/>
                    </a:lnTo>
                    <a:cubicBezTo>
                      <a:pt x="958" y="375"/>
                      <a:pt x="967" y="372"/>
                      <a:pt x="977" y="372"/>
                    </a:cubicBezTo>
                    <a:close/>
                    <a:moveTo>
                      <a:pt x="978" y="0"/>
                    </a:moveTo>
                    <a:cubicBezTo>
                      <a:pt x="910" y="0"/>
                      <a:pt x="841" y="16"/>
                      <a:pt x="776" y="50"/>
                    </a:cubicBezTo>
                    <a:lnTo>
                      <a:pt x="254" y="324"/>
                    </a:lnTo>
                    <a:cubicBezTo>
                      <a:pt x="146" y="381"/>
                      <a:pt x="64" y="480"/>
                      <a:pt x="33" y="599"/>
                    </a:cubicBezTo>
                    <a:cubicBezTo>
                      <a:pt x="1" y="720"/>
                      <a:pt x="21" y="849"/>
                      <a:pt x="88" y="956"/>
                    </a:cubicBezTo>
                    <a:lnTo>
                      <a:pt x="90" y="958"/>
                    </a:lnTo>
                    <a:cubicBezTo>
                      <a:pt x="291" y="1277"/>
                      <a:pt x="515" y="1347"/>
                      <a:pt x="700" y="1347"/>
                    </a:cubicBezTo>
                    <a:cubicBezTo>
                      <a:pt x="814" y="1347"/>
                      <a:pt x="913" y="1320"/>
                      <a:pt x="982" y="1308"/>
                    </a:cubicBezTo>
                    <a:cubicBezTo>
                      <a:pt x="1299" y="1252"/>
                      <a:pt x="1592" y="593"/>
                      <a:pt x="1351" y="212"/>
                    </a:cubicBezTo>
                    <a:cubicBezTo>
                      <a:pt x="1351" y="211"/>
                      <a:pt x="1351" y="211"/>
                      <a:pt x="1351" y="211"/>
                    </a:cubicBezTo>
                    <a:lnTo>
                      <a:pt x="1351" y="209"/>
                    </a:lnTo>
                    <a:cubicBezTo>
                      <a:pt x="1269" y="75"/>
                      <a:pt x="1126" y="0"/>
                      <a:pt x="9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sp>
        <p:nvSpPr>
          <p:cNvPr id="38" name="Google Shape;221;p39"/>
          <p:cNvSpPr txBox="1"/>
          <p:nvPr/>
        </p:nvSpPr>
        <p:spPr>
          <a:xfrm>
            <a:off x="3817485" y="5576290"/>
            <a:ext cx="5445376" cy="99842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1pPr>
            <a:lvl2pPr marL="914400" marR="0" lvl="1"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0" indent="0"/>
            <a:r>
              <a:rPr lang="en-GB" sz="3200" dirty="0"/>
              <a:t>6 Characters &amp; 6 Use cases</a:t>
            </a:r>
          </a:p>
        </p:txBody>
      </p:sp>
      <p:sp>
        <p:nvSpPr>
          <p:cNvPr id="14" name="矩形 13"/>
          <p:cNvSpPr/>
          <p:nvPr/>
        </p:nvSpPr>
        <p:spPr>
          <a:xfrm>
            <a:off x="260350" y="827311"/>
            <a:ext cx="4810414" cy="58477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Use Case Diagram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6830408" y="5804208"/>
            <a:ext cx="4705973" cy="709200"/>
          </a:xfrm>
          <a:prstGeom prst="rect">
            <a:avLst/>
          </a:prstGeom>
        </p:spPr>
        <p:txBody>
          <a:bodyPr spcFirstLastPara="1" vert="horz" wrap="square" lIns="121900" tIns="121900" rIns="121900" bIns="121900" rtlCol="0" anchor="ctr" anchorCtr="0">
            <a:noAutofit/>
          </a:bodyPr>
          <a:lstStyle/>
          <a:p>
            <a:r>
              <a:rPr lang="en-GB" sz="2135" b="1" dirty="0">
                <a:solidFill>
                  <a:schemeClr val="bg1"/>
                </a:solidFill>
              </a:rPr>
              <a:t>- Reconstructed Class diagram</a:t>
            </a:r>
            <a:br>
              <a:rPr lang="en-GB" sz="2135" dirty="0">
                <a:solidFill>
                  <a:schemeClr val="bg1"/>
                </a:solidFill>
              </a:rPr>
            </a:br>
            <a:r>
              <a:rPr lang="en-GB" sz="1865" dirty="0">
                <a:solidFill>
                  <a:schemeClr val="bg1"/>
                </a:solidFill>
              </a:rPr>
              <a:t>- </a:t>
            </a:r>
            <a:r>
              <a:rPr lang="en-GB" sz="1600" dirty="0">
                <a:solidFill>
                  <a:schemeClr val="bg1"/>
                </a:solidFill>
              </a:rPr>
              <a:t>Adding Qualifier</a:t>
            </a:r>
            <a:br>
              <a:rPr lang="en-GB" sz="1600" dirty="0">
                <a:solidFill>
                  <a:schemeClr val="bg1"/>
                </a:solidFill>
              </a:rPr>
            </a:br>
            <a:r>
              <a:rPr lang="en-GB" sz="1600" dirty="0">
                <a:solidFill>
                  <a:schemeClr val="bg1"/>
                </a:solidFill>
              </a:rPr>
              <a:t>- Increasing Inheritance </a:t>
            </a:r>
            <a:endParaRPr sz="2135" dirty="0">
              <a:solidFill>
                <a:schemeClr val="bg1"/>
              </a:solidFill>
            </a:endParaRPr>
          </a:p>
        </p:txBody>
      </p:sp>
      <p:pic>
        <p:nvPicPr>
          <p:cNvPr id="2049" name="Picture 1" descr="page21image212871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74" y="2044696"/>
            <a:ext cx="5645277" cy="34049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5image21312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737" y="2044696"/>
            <a:ext cx="5476432" cy="340491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08;p38"/>
          <p:cNvSpPr txBox="1"/>
          <p:nvPr/>
        </p:nvSpPr>
        <p:spPr>
          <a:xfrm>
            <a:off x="1691714" y="5449608"/>
            <a:ext cx="2817797" cy="709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usso One"/>
              <a:buNone/>
              <a:defRPr sz="30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GB" sz="2400" b="1" dirty="0"/>
              <a:t>- Class diagram</a:t>
            </a:r>
          </a:p>
        </p:txBody>
      </p:sp>
      <p:sp>
        <p:nvSpPr>
          <p:cNvPr id="7" name="矩形 6"/>
          <p:cNvSpPr/>
          <p:nvPr/>
        </p:nvSpPr>
        <p:spPr>
          <a:xfrm>
            <a:off x="260350" y="827311"/>
            <a:ext cx="4810414" cy="58477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Class Diagrams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247"/>
        <p:cNvGrpSpPr/>
        <p:nvPr/>
      </p:nvGrpSpPr>
      <p:grpSpPr>
        <a:xfrm>
          <a:off x="0" y="0"/>
          <a:ext cx="0" cy="0"/>
          <a:chOff x="0" y="0"/>
          <a:chExt cx="0" cy="0"/>
        </a:xfrm>
      </p:grpSpPr>
      <p:pic>
        <p:nvPicPr>
          <p:cNvPr id="3073" name="Picture 1" descr="page6image214696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47" y="2231111"/>
            <a:ext cx="5038855" cy="37101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8image21522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508" y="159760"/>
            <a:ext cx="4708635" cy="278524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6390290" y="3043554"/>
            <a:ext cx="5038853" cy="3654687"/>
            <a:chOff x="4863662" y="2915896"/>
            <a:chExt cx="3416300" cy="2457716"/>
          </a:xfrm>
        </p:grpSpPr>
        <p:pic>
          <p:nvPicPr>
            <p:cNvPr id="3075" name="Picture 3" descr="page9image214344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662" y="2915896"/>
              <a:ext cx="3416300" cy="6567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ge9image214317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662" y="3551185"/>
              <a:ext cx="3416300" cy="1822427"/>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Google Shape;208;p38"/>
          <p:cNvSpPr txBox="1">
            <a:spLocks noGrp="1"/>
          </p:cNvSpPr>
          <p:nvPr>
            <p:ph type="title"/>
          </p:nvPr>
        </p:nvSpPr>
        <p:spPr>
          <a:xfrm>
            <a:off x="765520" y="1319117"/>
            <a:ext cx="4705973" cy="709200"/>
          </a:xfrm>
          <a:prstGeom prst="rect">
            <a:avLst/>
          </a:prstGeom>
        </p:spPr>
        <p:txBody>
          <a:bodyPr spcFirstLastPara="1" vert="horz" wrap="square" lIns="121900" tIns="121900" rIns="121900" bIns="121900" rtlCol="0" anchor="ctr" anchorCtr="0">
            <a:noAutofit/>
          </a:bodyPr>
          <a:lstStyle/>
          <a:p>
            <a:r>
              <a:rPr lang="en-GB" sz="2135" dirty="0">
                <a:solidFill>
                  <a:schemeClr val="bg1"/>
                </a:solidFill>
              </a:rPr>
              <a:t>- The MVC model</a:t>
            </a:r>
            <a:br>
              <a:rPr lang="en-GB" sz="2135" dirty="0">
                <a:solidFill>
                  <a:schemeClr val="bg1"/>
                </a:solidFill>
              </a:rPr>
            </a:br>
            <a:r>
              <a:rPr lang="en-GB" sz="2135" dirty="0">
                <a:solidFill>
                  <a:schemeClr val="bg1"/>
                </a:solidFill>
              </a:rPr>
              <a:t>- Three Sub-systems</a:t>
            </a:r>
            <a:endParaRPr sz="2135" dirty="0">
              <a:solidFill>
                <a:schemeClr val="bg1"/>
              </a:solidFill>
            </a:endParaRPr>
          </a:p>
        </p:txBody>
      </p:sp>
      <p:sp>
        <p:nvSpPr>
          <p:cNvPr id="9" name="矩形 8"/>
          <p:cNvSpPr/>
          <p:nvPr/>
        </p:nvSpPr>
        <p:spPr>
          <a:xfrm>
            <a:off x="297847" y="531548"/>
            <a:ext cx="5591810" cy="58477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System Architecture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291"/>
        <p:cNvGrpSpPr/>
        <p:nvPr/>
      </p:nvGrpSpPr>
      <p:grpSpPr>
        <a:xfrm>
          <a:off x="0" y="0"/>
          <a:ext cx="0" cy="0"/>
          <a:chOff x="0" y="0"/>
          <a:chExt cx="0" cy="0"/>
        </a:xfrm>
      </p:grpSpPr>
      <p:sp>
        <p:nvSpPr>
          <p:cNvPr id="292" name="Google Shape;292;p45"/>
          <p:cNvSpPr/>
          <p:nvPr/>
        </p:nvSpPr>
        <p:spPr>
          <a:xfrm>
            <a:off x="-1231800" y="1356967"/>
            <a:ext cx="4839200" cy="4839200"/>
          </a:xfrm>
          <a:prstGeom prst="arc">
            <a:avLst>
              <a:gd name="adj1" fmla="val 13784542"/>
              <a:gd name="adj2" fmla="val 7903477"/>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 name="Google Shape;294;p45"/>
          <p:cNvSpPr/>
          <p:nvPr/>
        </p:nvSpPr>
        <p:spPr>
          <a:xfrm>
            <a:off x="2335600" y="1669067"/>
            <a:ext cx="1049200" cy="70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95" name="Google Shape;295;p45"/>
          <p:cNvSpPr/>
          <p:nvPr/>
        </p:nvSpPr>
        <p:spPr>
          <a:xfrm>
            <a:off x="2997776" y="3479587"/>
            <a:ext cx="1049200" cy="70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97" name="Google Shape;297;p45"/>
          <p:cNvSpPr/>
          <p:nvPr/>
        </p:nvSpPr>
        <p:spPr>
          <a:xfrm>
            <a:off x="2335600" y="5159867"/>
            <a:ext cx="1049200" cy="70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grpSp>
        <p:nvGrpSpPr>
          <p:cNvPr id="302" name="Google Shape;302;p45"/>
          <p:cNvGrpSpPr/>
          <p:nvPr/>
        </p:nvGrpSpPr>
        <p:grpSpPr>
          <a:xfrm>
            <a:off x="2722635" y="1770323"/>
            <a:ext cx="275141" cy="501100"/>
            <a:chOff x="4885301" y="2590629"/>
            <a:chExt cx="206356" cy="375825"/>
          </a:xfrm>
        </p:grpSpPr>
        <p:sp>
          <p:nvSpPr>
            <p:cNvPr id="303" name="Google Shape;303;p45"/>
            <p:cNvSpPr/>
            <p:nvPr/>
          </p:nvSpPr>
          <p:spPr>
            <a:xfrm>
              <a:off x="4982924" y="2793933"/>
              <a:ext cx="11081" cy="16503"/>
            </a:xfrm>
            <a:custGeom>
              <a:avLst/>
              <a:gdLst/>
              <a:ahLst/>
              <a:cxnLst/>
              <a:rect l="l" t="t" r="r" b="b"/>
              <a:pathLst>
                <a:path w="374" h="557" extrusionOk="0">
                  <a:moveTo>
                    <a:pt x="187" y="1"/>
                  </a:moveTo>
                  <a:cubicBezTo>
                    <a:pt x="85" y="1"/>
                    <a:pt x="1" y="83"/>
                    <a:pt x="1" y="187"/>
                  </a:cubicBezTo>
                  <a:lnTo>
                    <a:pt x="1" y="376"/>
                  </a:lnTo>
                  <a:cubicBezTo>
                    <a:pt x="4" y="477"/>
                    <a:pt x="87" y="556"/>
                    <a:pt x="187" y="556"/>
                  </a:cubicBezTo>
                  <a:cubicBezTo>
                    <a:pt x="287" y="556"/>
                    <a:pt x="370" y="477"/>
                    <a:pt x="373" y="376"/>
                  </a:cubicBezTo>
                  <a:lnTo>
                    <a:pt x="373" y="187"/>
                  </a:lnTo>
                  <a:cubicBezTo>
                    <a:pt x="373" y="83"/>
                    <a:pt x="289" y="1"/>
                    <a:pt x="18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4" name="Google Shape;304;p45"/>
            <p:cNvSpPr/>
            <p:nvPr/>
          </p:nvSpPr>
          <p:spPr>
            <a:xfrm>
              <a:off x="4885301" y="2590629"/>
              <a:ext cx="206356" cy="375825"/>
            </a:xfrm>
            <a:custGeom>
              <a:avLst/>
              <a:gdLst/>
              <a:ahLst/>
              <a:cxnLst/>
              <a:rect l="l" t="t" r="r" b="b"/>
              <a:pathLst>
                <a:path w="6965" h="12685" extrusionOk="0">
                  <a:moveTo>
                    <a:pt x="805" y="3614"/>
                  </a:moveTo>
                  <a:cubicBezTo>
                    <a:pt x="829" y="3614"/>
                    <a:pt x="853" y="3628"/>
                    <a:pt x="861" y="3655"/>
                  </a:cubicBezTo>
                  <a:lnTo>
                    <a:pt x="1178" y="4777"/>
                  </a:lnTo>
                  <a:lnTo>
                    <a:pt x="432" y="4777"/>
                  </a:lnTo>
                  <a:lnTo>
                    <a:pt x="749" y="3655"/>
                  </a:lnTo>
                  <a:cubicBezTo>
                    <a:pt x="757" y="3628"/>
                    <a:pt x="781" y="3614"/>
                    <a:pt x="805" y="3614"/>
                  </a:cubicBezTo>
                  <a:close/>
                  <a:moveTo>
                    <a:pt x="6159" y="3615"/>
                  </a:moveTo>
                  <a:cubicBezTo>
                    <a:pt x="6183" y="3615"/>
                    <a:pt x="6207" y="3629"/>
                    <a:pt x="6215" y="3657"/>
                  </a:cubicBezTo>
                  <a:lnTo>
                    <a:pt x="6533" y="4777"/>
                  </a:lnTo>
                  <a:lnTo>
                    <a:pt x="5788" y="4777"/>
                  </a:lnTo>
                  <a:lnTo>
                    <a:pt x="6105" y="3657"/>
                  </a:lnTo>
                  <a:cubicBezTo>
                    <a:pt x="6112" y="3629"/>
                    <a:pt x="6135" y="3615"/>
                    <a:pt x="6159" y="3615"/>
                  </a:cubicBezTo>
                  <a:close/>
                  <a:moveTo>
                    <a:pt x="1236" y="5148"/>
                  </a:moveTo>
                  <a:lnTo>
                    <a:pt x="1236" y="5904"/>
                  </a:lnTo>
                  <a:lnTo>
                    <a:pt x="372" y="5904"/>
                  </a:lnTo>
                  <a:lnTo>
                    <a:pt x="372" y="5148"/>
                  </a:lnTo>
                  <a:close/>
                  <a:moveTo>
                    <a:pt x="3482" y="5254"/>
                  </a:moveTo>
                  <a:cubicBezTo>
                    <a:pt x="3612" y="5277"/>
                    <a:pt x="3783" y="5772"/>
                    <a:pt x="3823" y="5904"/>
                  </a:cubicBezTo>
                  <a:lnTo>
                    <a:pt x="3144" y="5904"/>
                  </a:lnTo>
                  <a:cubicBezTo>
                    <a:pt x="3339" y="5275"/>
                    <a:pt x="3482" y="5254"/>
                    <a:pt x="3482" y="5254"/>
                  </a:cubicBezTo>
                  <a:close/>
                  <a:moveTo>
                    <a:pt x="6590" y="5148"/>
                  </a:moveTo>
                  <a:lnTo>
                    <a:pt x="6590" y="5904"/>
                  </a:lnTo>
                  <a:lnTo>
                    <a:pt x="5726" y="5904"/>
                  </a:lnTo>
                  <a:lnTo>
                    <a:pt x="5726" y="5148"/>
                  </a:lnTo>
                  <a:close/>
                  <a:moveTo>
                    <a:pt x="1236" y="6275"/>
                  </a:moveTo>
                  <a:lnTo>
                    <a:pt x="1236" y="6863"/>
                  </a:lnTo>
                  <a:lnTo>
                    <a:pt x="372" y="6863"/>
                  </a:lnTo>
                  <a:lnTo>
                    <a:pt x="372" y="6275"/>
                  </a:lnTo>
                  <a:close/>
                  <a:moveTo>
                    <a:pt x="6590" y="6275"/>
                  </a:moveTo>
                  <a:lnTo>
                    <a:pt x="6590" y="6863"/>
                  </a:lnTo>
                  <a:lnTo>
                    <a:pt x="5726" y="6864"/>
                  </a:lnTo>
                  <a:lnTo>
                    <a:pt x="5726" y="6275"/>
                  </a:lnTo>
                  <a:close/>
                  <a:moveTo>
                    <a:pt x="3482" y="373"/>
                  </a:moveTo>
                  <a:cubicBezTo>
                    <a:pt x="4292" y="373"/>
                    <a:pt x="4955" y="1380"/>
                    <a:pt x="5213" y="2593"/>
                  </a:cubicBezTo>
                  <a:lnTo>
                    <a:pt x="3915" y="2593"/>
                  </a:lnTo>
                  <a:cubicBezTo>
                    <a:pt x="3913" y="2593"/>
                    <a:pt x="3911" y="2593"/>
                    <a:pt x="3909" y="2593"/>
                  </a:cubicBezTo>
                  <a:cubicBezTo>
                    <a:pt x="3807" y="2593"/>
                    <a:pt x="3722" y="2676"/>
                    <a:pt x="3722" y="2780"/>
                  </a:cubicBezTo>
                  <a:cubicBezTo>
                    <a:pt x="3722" y="2883"/>
                    <a:pt x="3807" y="2966"/>
                    <a:pt x="3909" y="2966"/>
                  </a:cubicBezTo>
                  <a:cubicBezTo>
                    <a:pt x="3911" y="2966"/>
                    <a:pt x="3913" y="2966"/>
                    <a:pt x="3915" y="2966"/>
                  </a:cubicBezTo>
                  <a:lnTo>
                    <a:pt x="5280" y="2966"/>
                  </a:lnTo>
                  <a:cubicBezTo>
                    <a:pt x="5323" y="3265"/>
                    <a:pt x="5343" y="3569"/>
                    <a:pt x="5343" y="3872"/>
                  </a:cubicBezTo>
                  <a:lnTo>
                    <a:pt x="5343" y="8839"/>
                  </a:lnTo>
                  <a:lnTo>
                    <a:pt x="5329" y="8772"/>
                  </a:lnTo>
                  <a:lnTo>
                    <a:pt x="5213" y="8254"/>
                  </a:lnTo>
                  <a:cubicBezTo>
                    <a:pt x="5132" y="7895"/>
                    <a:pt x="4810" y="7606"/>
                    <a:pt x="4480" y="7449"/>
                  </a:cubicBezTo>
                  <a:lnTo>
                    <a:pt x="4482" y="7449"/>
                  </a:lnTo>
                  <a:cubicBezTo>
                    <a:pt x="4431" y="6772"/>
                    <a:pt x="4160" y="4883"/>
                    <a:pt x="3483" y="4883"/>
                  </a:cubicBezTo>
                  <a:cubicBezTo>
                    <a:pt x="2805" y="4883"/>
                    <a:pt x="2536" y="6777"/>
                    <a:pt x="2482" y="7449"/>
                  </a:cubicBezTo>
                  <a:cubicBezTo>
                    <a:pt x="2151" y="7608"/>
                    <a:pt x="1832" y="7896"/>
                    <a:pt x="1751" y="8256"/>
                  </a:cubicBezTo>
                  <a:lnTo>
                    <a:pt x="1619" y="8839"/>
                  </a:lnTo>
                  <a:lnTo>
                    <a:pt x="1619" y="3872"/>
                  </a:lnTo>
                  <a:cubicBezTo>
                    <a:pt x="1619" y="3569"/>
                    <a:pt x="1639" y="3265"/>
                    <a:pt x="1684" y="2966"/>
                  </a:cubicBezTo>
                  <a:lnTo>
                    <a:pt x="3049" y="2966"/>
                  </a:lnTo>
                  <a:cubicBezTo>
                    <a:pt x="3149" y="2963"/>
                    <a:pt x="3229" y="2880"/>
                    <a:pt x="3229" y="2780"/>
                  </a:cubicBezTo>
                  <a:cubicBezTo>
                    <a:pt x="3229" y="2679"/>
                    <a:pt x="3149" y="2596"/>
                    <a:pt x="3049" y="2593"/>
                  </a:cubicBezTo>
                  <a:lnTo>
                    <a:pt x="1749" y="2593"/>
                  </a:lnTo>
                  <a:cubicBezTo>
                    <a:pt x="1950" y="1654"/>
                    <a:pt x="2538" y="373"/>
                    <a:pt x="3482" y="373"/>
                  </a:cubicBezTo>
                  <a:close/>
                  <a:moveTo>
                    <a:pt x="1236" y="7235"/>
                  </a:moveTo>
                  <a:lnTo>
                    <a:pt x="1236" y="9669"/>
                  </a:lnTo>
                  <a:cubicBezTo>
                    <a:pt x="1200" y="9704"/>
                    <a:pt x="1160" y="9735"/>
                    <a:pt x="1117" y="9766"/>
                  </a:cubicBezTo>
                  <a:cubicBezTo>
                    <a:pt x="854" y="9947"/>
                    <a:pt x="582" y="10167"/>
                    <a:pt x="372" y="10407"/>
                  </a:cubicBezTo>
                  <a:lnTo>
                    <a:pt x="372" y="7235"/>
                  </a:lnTo>
                  <a:close/>
                  <a:moveTo>
                    <a:pt x="3925" y="6275"/>
                  </a:moveTo>
                  <a:cubicBezTo>
                    <a:pt x="4063" y="6856"/>
                    <a:pt x="4133" y="7452"/>
                    <a:pt x="4132" y="8049"/>
                  </a:cubicBezTo>
                  <a:lnTo>
                    <a:pt x="4132" y="11107"/>
                  </a:lnTo>
                  <a:lnTo>
                    <a:pt x="3668" y="11107"/>
                  </a:lnTo>
                  <a:lnTo>
                    <a:pt x="3668" y="9755"/>
                  </a:lnTo>
                  <a:cubicBezTo>
                    <a:pt x="3671" y="9649"/>
                    <a:pt x="3587" y="9562"/>
                    <a:pt x="3482" y="9562"/>
                  </a:cubicBezTo>
                  <a:cubicBezTo>
                    <a:pt x="3377" y="9562"/>
                    <a:pt x="3294" y="9649"/>
                    <a:pt x="3297" y="9755"/>
                  </a:cubicBezTo>
                  <a:lnTo>
                    <a:pt x="3297" y="11107"/>
                  </a:lnTo>
                  <a:lnTo>
                    <a:pt x="2834" y="11107"/>
                  </a:lnTo>
                  <a:lnTo>
                    <a:pt x="2834" y="8049"/>
                  </a:lnTo>
                  <a:cubicBezTo>
                    <a:pt x="2832" y="7452"/>
                    <a:pt x="2902" y="6856"/>
                    <a:pt x="3041" y="6275"/>
                  </a:cubicBezTo>
                  <a:close/>
                  <a:moveTo>
                    <a:pt x="2463" y="7888"/>
                  </a:moveTo>
                  <a:cubicBezTo>
                    <a:pt x="2463" y="7914"/>
                    <a:pt x="2461" y="7992"/>
                    <a:pt x="2461" y="8047"/>
                  </a:cubicBezTo>
                  <a:lnTo>
                    <a:pt x="2459" y="8049"/>
                  </a:lnTo>
                  <a:lnTo>
                    <a:pt x="2459" y="12088"/>
                  </a:lnTo>
                  <a:lnTo>
                    <a:pt x="389" y="12088"/>
                  </a:lnTo>
                  <a:cubicBezTo>
                    <a:pt x="380" y="12088"/>
                    <a:pt x="372" y="12080"/>
                    <a:pt x="372" y="12072"/>
                  </a:cubicBezTo>
                  <a:lnTo>
                    <a:pt x="372" y="11221"/>
                  </a:lnTo>
                  <a:cubicBezTo>
                    <a:pt x="372" y="10799"/>
                    <a:pt x="982" y="10310"/>
                    <a:pt x="1329" y="10071"/>
                  </a:cubicBezTo>
                  <a:cubicBezTo>
                    <a:pt x="1627" y="9864"/>
                    <a:pt x="1837" y="9554"/>
                    <a:pt x="1918" y="9200"/>
                  </a:cubicBezTo>
                  <a:cubicBezTo>
                    <a:pt x="1918" y="9199"/>
                    <a:pt x="1918" y="9197"/>
                    <a:pt x="1920" y="9197"/>
                  </a:cubicBezTo>
                  <a:lnTo>
                    <a:pt x="2112" y="8337"/>
                  </a:lnTo>
                  <a:cubicBezTo>
                    <a:pt x="2155" y="8153"/>
                    <a:pt x="2307" y="7996"/>
                    <a:pt x="2463" y="7888"/>
                  </a:cubicBezTo>
                  <a:close/>
                  <a:moveTo>
                    <a:pt x="4501" y="7890"/>
                  </a:moveTo>
                  <a:lnTo>
                    <a:pt x="4501" y="7890"/>
                  </a:lnTo>
                  <a:cubicBezTo>
                    <a:pt x="4657" y="7996"/>
                    <a:pt x="4808" y="8153"/>
                    <a:pt x="4851" y="8337"/>
                  </a:cubicBezTo>
                  <a:cubicBezTo>
                    <a:pt x="5060" y="9266"/>
                    <a:pt x="5058" y="9285"/>
                    <a:pt x="5119" y="9431"/>
                  </a:cubicBezTo>
                  <a:cubicBezTo>
                    <a:pt x="5226" y="9689"/>
                    <a:pt x="5404" y="9912"/>
                    <a:pt x="5635" y="10071"/>
                  </a:cubicBezTo>
                  <a:cubicBezTo>
                    <a:pt x="5982" y="10310"/>
                    <a:pt x="6592" y="10799"/>
                    <a:pt x="6592" y="11221"/>
                  </a:cubicBezTo>
                  <a:lnTo>
                    <a:pt x="6592" y="12072"/>
                  </a:lnTo>
                  <a:cubicBezTo>
                    <a:pt x="6592" y="12080"/>
                    <a:pt x="6585" y="12088"/>
                    <a:pt x="6577" y="12088"/>
                  </a:cubicBezTo>
                  <a:cubicBezTo>
                    <a:pt x="6576" y="12088"/>
                    <a:pt x="6575" y="12088"/>
                    <a:pt x="6574" y="12088"/>
                  </a:cubicBezTo>
                  <a:lnTo>
                    <a:pt x="4503" y="12088"/>
                  </a:lnTo>
                  <a:lnTo>
                    <a:pt x="4503" y="8049"/>
                  </a:lnTo>
                  <a:cubicBezTo>
                    <a:pt x="4503" y="8000"/>
                    <a:pt x="4503" y="7920"/>
                    <a:pt x="4501" y="7890"/>
                  </a:cubicBezTo>
                  <a:close/>
                  <a:moveTo>
                    <a:pt x="3296" y="11478"/>
                  </a:moveTo>
                  <a:lnTo>
                    <a:pt x="3296" y="12314"/>
                  </a:lnTo>
                  <a:lnTo>
                    <a:pt x="2832" y="12314"/>
                  </a:lnTo>
                  <a:lnTo>
                    <a:pt x="2832" y="11478"/>
                  </a:lnTo>
                  <a:close/>
                  <a:moveTo>
                    <a:pt x="4132" y="11478"/>
                  </a:moveTo>
                  <a:lnTo>
                    <a:pt x="4132" y="12274"/>
                  </a:lnTo>
                  <a:lnTo>
                    <a:pt x="4132" y="12314"/>
                  </a:lnTo>
                  <a:lnTo>
                    <a:pt x="3668" y="12314"/>
                  </a:lnTo>
                  <a:lnTo>
                    <a:pt x="3668" y="11478"/>
                  </a:lnTo>
                  <a:close/>
                  <a:moveTo>
                    <a:pt x="3483" y="1"/>
                  </a:moveTo>
                  <a:cubicBezTo>
                    <a:pt x="2017" y="1"/>
                    <a:pt x="1297" y="2120"/>
                    <a:pt x="1252" y="3670"/>
                  </a:cubicBezTo>
                  <a:lnTo>
                    <a:pt x="1219" y="3555"/>
                  </a:lnTo>
                  <a:cubicBezTo>
                    <a:pt x="1166" y="3370"/>
                    <a:pt x="998" y="3243"/>
                    <a:pt x="806" y="3243"/>
                  </a:cubicBezTo>
                  <a:cubicBezTo>
                    <a:pt x="614" y="3243"/>
                    <a:pt x="445" y="3370"/>
                    <a:pt x="394" y="3555"/>
                  </a:cubicBezTo>
                  <a:lnTo>
                    <a:pt x="7" y="4910"/>
                  </a:lnTo>
                  <a:lnTo>
                    <a:pt x="7" y="4915"/>
                  </a:lnTo>
                  <a:cubicBezTo>
                    <a:pt x="5" y="4920"/>
                    <a:pt x="5" y="4925"/>
                    <a:pt x="4" y="4929"/>
                  </a:cubicBezTo>
                  <a:cubicBezTo>
                    <a:pt x="2" y="4934"/>
                    <a:pt x="4" y="4934"/>
                    <a:pt x="2" y="4936"/>
                  </a:cubicBezTo>
                  <a:cubicBezTo>
                    <a:pt x="2" y="4939"/>
                    <a:pt x="2" y="4945"/>
                    <a:pt x="1" y="4949"/>
                  </a:cubicBezTo>
                  <a:cubicBezTo>
                    <a:pt x="1" y="4952"/>
                    <a:pt x="1" y="4955"/>
                    <a:pt x="1" y="4956"/>
                  </a:cubicBezTo>
                  <a:lnTo>
                    <a:pt x="1" y="4961"/>
                  </a:lnTo>
                  <a:lnTo>
                    <a:pt x="1" y="12072"/>
                  </a:lnTo>
                  <a:cubicBezTo>
                    <a:pt x="2" y="12285"/>
                    <a:pt x="176" y="12459"/>
                    <a:pt x="391" y="12460"/>
                  </a:cubicBezTo>
                  <a:lnTo>
                    <a:pt x="2487" y="12460"/>
                  </a:lnTo>
                  <a:cubicBezTo>
                    <a:pt x="2541" y="12596"/>
                    <a:pt x="2673" y="12685"/>
                    <a:pt x="2819" y="12685"/>
                  </a:cubicBezTo>
                  <a:lnTo>
                    <a:pt x="4148" y="12685"/>
                  </a:lnTo>
                  <a:cubicBezTo>
                    <a:pt x="4294" y="12685"/>
                    <a:pt x="4425" y="12596"/>
                    <a:pt x="4479" y="12460"/>
                  </a:cubicBezTo>
                  <a:lnTo>
                    <a:pt x="6576" y="12460"/>
                  </a:lnTo>
                  <a:cubicBezTo>
                    <a:pt x="6791" y="12459"/>
                    <a:pt x="6965" y="12285"/>
                    <a:pt x="6965" y="12072"/>
                  </a:cubicBezTo>
                  <a:lnTo>
                    <a:pt x="6965" y="9143"/>
                  </a:lnTo>
                  <a:cubicBezTo>
                    <a:pt x="6961" y="9043"/>
                    <a:pt x="6879" y="8963"/>
                    <a:pt x="6778" y="8963"/>
                  </a:cubicBezTo>
                  <a:cubicBezTo>
                    <a:pt x="6678" y="8963"/>
                    <a:pt x="6597" y="9043"/>
                    <a:pt x="6594" y="9143"/>
                  </a:cubicBezTo>
                  <a:lnTo>
                    <a:pt x="6594" y="10407"/>
                  </a:lnTo>
                  <a:cubicBezTo>
                    <a:pt x="6248" y="10013"/>
                    <a:pt x="5861" y="9793"/>
                    <a:pt x="5727" y="9669"/>
                  </a:cubicBezTo>
                  <a:lnTo>
                    <a:pt x="5727" y="7235"/>
                  </a:lnTo>
                  <a:lnTo>
                    <a:pt x="6594" y="7235"/>
                  </a:lnTo>
                  <a:lnTo>
                    <a:pt x="6594" y="8277"/>
                  </a:lnTo>
                  <a:cubicBezTo>
                    <a:pt x="6594" y="8379"/>
                    <a:pt x="6676" y="8463"/>
                    <a:pt x="6778" y="8463"/>
                  </a:cubicBezTo>
                  <a:cubicBezTo>
                    <a:pt x="6880" y="8463"/>
                    <a:pt x="6963" y="8379"/>
                    <a:pt x="6963" y="8277"/>
                  </a:cubicBezTo>
                  <a:lnTo>
                    <a:pt x="6963" y="4961"/>
                  </a:lnTo>
                  <a:lnTo>
                    <a:pt x="6963" y="4956"/>
                  </a:lnTo>
                  <a:lnTo>
                    <a:pt x="6963" y="4949"/>
                  </a:lnTo>
                  <a:cubicBezTo>
                    <a:pt x="6963" y="4947"/>
                    <a:pt x="6963" y="4941"/>
                    <a:pt x="6961" y="4936"/>
                  </a:cubicBezTo>
                  <a:cubicBezTo>
                    <a:pt x="6960" y="4933"/>
                    <a:pt x="6961" y="4931"/>
                    <a:pt x="6961" y="4929"/>
                  </a:cubicBezTo>
                  <a:cubicBezTo>
                    <a:pt x="6960" y="4926"/>
                    <a:pt x="6958" y="4920"/>
                    <a:pt x="6958" y="4915"/>
                  </a:cubicBezTo>
                  <a:cubicBezTo>
                    <a:pt x="6958" y="4913"/>
                    <a:pt x="6958" y="4912"/>
                    <a:pt x="6958" y="4910"/>
                  </a:cubicBezTo>
                  <a:lnTo>
                    <a:pt x="6573" y="3555"/>
                  </a:lnTo>
                  <a:cubicBezTo>
                    <a:pt x="6520" y="3370"/>
                    <a:pt x="6352" y="3243"/>
                    <a:pt x="6160" y="3243"/>
                  </a:cubicBezTo>
                  <a:cubicBezTo>
                    <a:pt x="5968" y="3243"/>
                    <a:pt x="5801" y="3370"/>
                    <a:pt x="5748" y="3555"/>
                  </a:cubicBezTo>
                  <a:lnTo>
                    <a:pt x="5715" y="3670"/>
                  </a:lnTo>
                  <a:cubicBezTo>
                    <a:pt x="5664" y="1923"/>
                    <a:pt x="4850" y="1"/>
                    <a:pt x="348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05" name="Google Shape;305;p45"/>
          <p:cNvGrpSpPr/>
          <p:nvPr/>
        </p:nvGrpSpPr>
        <p:grpSpPr>
          <a:xfrm>
            <a:off x="3271490" y="3580528"/>
            <a:ext cx="501772" cy="501139"/>
            <a:chOff x="6424420" y="3791135"/>
            <a:chExt cx="376329" cy="375854"/>
          </a:xfrm>
        </p:grpSpPr>
        <p:sp>
          <p:nvSpPr>
            <p:cNvPr id="306" name="Google Shape;306;p45"/>
            <p:cNvSpPr/>
            <p:nvPr/>
          </p:nvSpPr>
          <p:spPr>
            <a:xfrm>
              <a:off x="6424420" y="3892965"/>
              <a:ext cx="273995" cy="274025"/>
            </a:xfrm>
            <a:custGeom>
              <a:avLst/>
              <a:gdLst/>
              <a:ahLst/>
              <a:cxnLst/>
              <a:rect l="l" t="t" r="r" b="b"/>
              <a:pathLst>
                <a:path w="9248" h="9249" extrusionOk="0">
                  <a:moveTo>
                    <a:pt x="4148" y="399"/>
                  </a:moveTo>
                  <a:cubicBezTo>
                    <a:pt x="4171" y="560"/>
                    <a:pt x="4225" y="714"/>
                    <a:pt x="4308" y="853"/>
                  </a:cubicBezTo>
                  <a:cubicBezTo>
                    <a:pt x="4341" y="908"/>
                    <a:pt x="4346" y="1004"/>
                    <a:pt x="4319" y="1109"/>
                  </a:cubicBezTo>
                  <a:cubicBezTo>
                    <a:pt x="4282" y="1251"/>
                    <a:pt x="4212" y="1343"/>
                    <a:pt x="4183" y="1364"/>
                  </a:cubicBezTo>
                  <a:cubicBezTo>
                    <a:pt x="4111" y="1377"/>
                    <a:pt x="4048" y="1395"/>
                    <a:pt x="3988" y="1395"/>
                  </a:cubicBezTo>
                  <a:cubicBezTo>
                    <a:pt x="3894" y="1395"/>
                    <a:pt x="3807" y="1352"/>
                    <a:pt x="3704" y="1187"/>
                  </a:cubicBezTo>
                  <a:cubicBezTo>
                    <a:pt x="3539" y="926"/>
                    <a:pt x="3263" y="763"/>
                    <a:pt x="3056" y="671"/>
                  </a:cubicBezTo>
                  <a:cubicBezTo>
                    <a:pt x="3406" y="531"/>
                    <a:pt x="3774" y="440"/>
                    <a:pt x="4148" y="399"/>
                  </a:cubicBezTo>
                  <a:close/>
                  <a:moveTo>
                    <a:pt x="4623" y="372"/>
                  </a:moveTo>
                  <a:cubicBezTo>
                    <a:pt x="4999" y="372"/>
                    <a:pt x="5375" y="421"/>
                    <a:pt x="5739" y="521"/>
                  </a:cubicBezTo>
                  <a:cubicBezTo>
                    <a:pt x="5666" y="857"/>
                    <a:pt x="5789" y="1168"/>
                    <a:pt x="6093" y="1394"/>
                  </a:cubicBezTo>
                  <a:cubicBezTo>
                    <a:pt x="6144" y="1432"/>
                    <a:pt x="6193" y="1469"/>
                    <a:pt x="6239" y="1502"/>
                  </a:cubicBezTo>
                  <a:cubicBezTo>
                    <a:pt x="6752" y="1881"/>
                    <a:pt x="6805" y="1932"/>
                    <a:pt x="6695" y="2225"/>
                  </a:cubicBezTo>
                  <a:cubicBezTo>
                    <a:pt x="6400" y="3012"/>
                    <a:pt x="6293" y="3931"/>
                    <a:pt x="7087" y="4202"/>
                  </a:cubicBezTo>
                  <a:cubicBezTo>
                    <a:pt x="7105" y="4207"/>
                    <a:pt x="7124" y="4210"/>
                    <a:pt x="7142" y="4210"/>
                  </a:cubicBezTo>
                  <a:cubicBezTo>
                    <a:pt x="7220" y="4210"/>
                    <a:pt x="7292" y="4161"/>
                    <a:pt x="7317" y="4084"/>
                  </a:cubicBezTo>
                  <a:cubicBezTo>
                    <a:pt x="7349" y="3990"/>
                    <a:pt x="7300" y="3886"/>
                    <a:pt x="7206" y="3851"/>
                  </a:cubicBezTo>
                  <a:cubicBezTo>
                    <a:pt x="6663" y="3665"/>
                    <a:pt x="6840" y="2897"/>
                    <a:pt x="7042" y="2356"/>
                  </a:cubicBezTo>
                  <a:cubicBezTo>
                    <a:pt x="7255" y="1789"/>
                    <a:pt x="6956" y="1569"/>
                    <a:pt x="6459" y="1203"/>
                  </a:cubicBezTo>
                  <a:cubicBezTo>
                    <a:pt x="6413" y="1170"/>
                    <a:pt x="6365" y="1135"/>
                    <a:pt x="6314" y="1096"/>
                  </a:cubicBezTo>
                  <a:cubicBezTo>
                    <a:pt x="6139" y="966"/>
                    <a:pt x="6067" y="814"/>
                    <a:pt x="6094" y="634"/>
                  </a:cubicBezTo>
                  <a:lnTo>
                    <a:pt x="6094" y="634"/>
                  </a:lnTo>
                  <a:cubicBezTo>
                    <a:pt x="7722" y="1238"/>
                    <a:pt x="8873" y="2805"/>
                    <a:pt x="8873" y="4624"/>
                  </a:cubicBezTo>
                  <a:cubicBezTo>
                    <a:pt x="8873" y="4778"/>
                    <a:pt x="8865" y="4931"/>
                    <a:pt x="8849" y="5085"/>
                  </a:cubicBezTo>
                  <a:cubicBezTo>
                    <a:pt x="8537" y="4788"/>
                    <a:pt x="8805" y="4396"/>
                    <a:pt x="8048" y="4098"/>
                  </a:cubicBezTo>
                  <a:cubicBezTo>
                    <a:pt x="8026" y="4090"/>
                    <a:pt x="8003" y="4086"/>
                    <a:pt x="7981" y="4086"/>
                  </a:cubicBezTo>
                  <a:cubicBezTo>
                    <a:pt x="7906" y="4086"/>
                    <a:pt x="7836" y="4130"/>
                    <a:pt x="7806" y="4203"/>
                  </a:cubicBezTo>
                  <a:cubicBezTo>
                    <a:pt x="7770" y="4299"/>
                    <a:pt x="7816" y="4407"/>
                    <a:pt x="7911" y="4445"/>
                  </a:cubicBezTo>
                  <a:cubicBezTo>
                    <a:pt x="8176" y="4549"/>
                    <a:pt x="8246" y="4638"/>
                    <a:pt x="8283" y="4767"/>
                  </a:cubicBezTo>
                  <a:cubicBezTo>
                    <a:pt x="8337" y="4953"/>
                    <a:pt x="8440" y="5318"/>
                    <a:pt x="8784" y="5490"/>
                  </a:cubicBezTo>
                  <a:cubicBezTo>
                    <a:pt x="8614" y="6308"/>
                    <a:pt x="8206" y="7057"/>
                    <a:pt x="7612" y="7645"/>
                  </a:cubicBezTo>
                  <a:cubicBezTo>
                    <a:pt x="7507" y="7281"/>
                    <a:pt x="7368" y="6973"/>
                    <a:pt x="7114" y="6832"/>
                  </a:cubicBezTo>
                  <a:cubicBezTo>
                    <a:pt x="7024" y="6784"/>
                    <a:pt x="6926" y="6759"/>
                    <a:pt x="6820" y="6759"/>
                  </a:cubicBezTo>
                  <a:cubicBezTo>
                    <a:pt x="6732" y="6759"/>
                    <a:pt x="6639" y="6776"/>
                    <a:pt x="6540" y="6810"/>
                  </a:cubicBezTo>
                  <a:cubicBezTo>
                    <a:pt x="6364" y="6871"/>
                    <a:pt x="6276" y="6902"/>
                    <a:pt x="6190" y="6902"/>
                  </a:cubicBezTo>
                  <a:cubicBezTo>
                    <a:pt x="6094" y="6902"/>
                    <a:pt x="6001" y="6864"/>
                    <a:pt x="5792" y="6785"/>
                  </a:cubicBezTo>
                  <a:cubicBezTo>
                    <a:pt x="5334" y="6612"/>
                    <a:pt x="5007" y="6485"/>
                    <a:pt x="4732" y="6485"/>
                  </a:cubicBezTo>
                  <a:cubicBezTo>
                    <a:pt x="4450" y="6485"/>
                    <a:pt x="4224" y="6618"/>
                    <a:pt x="3970" y="6969"/>
                  </a:cubicBezTo>
                  <a:cubicBezTo>
                    <a:pt x="3843" y="7145"/>
                    <a:pt x="3771" y="7237"/>
                    <a:pt x="3631" y="7240"/>
                  </a:cubicBezTo>
                  <a:cubicBezTo>
                    <a:pt x="3623" y="7240"/>
                    <a:pt x="3615" y="7240"/>
                    <a:pt x="3608" y="7240"/>
                  </a:cubicBezTo>
                  <a:cubicBezTo>
                    <a:pt x="3432" y="7240"/>
                    <a:pt x="3362" y="7170"/>
                    <a:pt x="3257" y="7065"/>
                  </a:cubicBezTo>
                  <a:cubicBezTo>
                    <a:pt x="3127" y="6938"/>
                    <a:pt x="2958" y="6771"/>
                    <a:pt x="2596" y="6771"/>
                  </a:cubicBezTo>
                  <a:cubicBezTo>
                    <a:pt x="2538" y="6771"/>
                    <a:pt x="2477" y="6776"/>
                    <a:pt x="2409" y="6785"/>
                  </a:cubicBezTo>
                  <a:cubicBezTo>
                    <a:pt x="2378" y="6789"/>
                    <a:pt x="2347" y="6791"/>
                    <a:pt x="2317" y="6791"/>
                  </a:cubicBezTo>
                  <a:cubicBezTo>
                    <a:pt x="2121" y="6791"/>
                    <a:pt x="1969" y="6703"/>
                    <a:pt x="1919" y="6552"/>
                  </a:cubicBezTo>
                  <a:cubicBezTo>
                    <a:pt x="1866" y="6391"/>
                    <a:pt x="1935" y="6132"/>
                    <a:pt x="2303" y="5928"/>
                  </a:cubicBezTo>
                  <a:cubicBezTo>
                    <a:pt x="2889" y="5606"/>
                    <a:pt x="2994" y="5348"/>
                    <a:pt x="3070" y="5042"/>
                  </a:cubicBezTo>
                  <a:cubicBezTo>
                    <a:pt x="3096" y="4941"/>
                    <a:pt x="3116" y="4859"/>
                    <a:pt x="3179" y="4773"/>
                  </a:cubicBezTo>
                  <a:cubicBezTo>
                    <a:pt x="3215" y="4723"/>
                    <a:pt x="3319" y="4708"/>
                    <a:pt x="3438" y="4708"/>
                  </a:cubicBezTo>
                  <a:cubicBezTo>
                    <a:pt x="3525" y="4708"/>
                    <a:pt x="3618" y="4716"/>
                    <a:pt x="3699" y="4722"/>
                  </a:cubicBezTo>
                  <a:cubicBezTo>
                    <a:pt x="3782" y="4729"/>
                    <a:pt x="3874" y="4737"/>
                    <a:pt x="3964" y="4737"/>
                  </a:cubicBezTo>
                  <a:cubicBezTo>
                    <a:pt x="4205" y="4737"/>
                    <a:pt x="4440" y="4683"/>
                    <a:pt x="4497" y="4415"/>
                  </a:cubicBezTo>
                  <a:cubicBezTo>
                    <a:pt x="4583" y="3998"/>
                    <a:pt x="4480" y="3893"/>
                    <a:pt x="4161" y="3695"/>
                  </a:cubicBezTo>
                  <a:cubicBezTo>
                    <a:pt x="3787" y="3463"/>
                    <a:pt x="3768" y="3472"/>
                    <a:pt x="3838" y="3141"/>
                  </a:cubicBezTo>
                  <a:cubicBezTo>
                    <a:pt x="3881" y="2942"/>
                    <a:pt x="3940" y="2668"/>
                    <a:pt x="3787" y="2362"/>
                  </a:cubicBezTo>
                  <a:cubicBezTo>
                    <a:pt x="3590" y="1972"/>
                    <a:pt x="3351" y="1898"/>
                    <a:pt x="3008" y="1898"/>
                  </a:cubicBezTo>
                  <a:cubicBezTo>
                    <a:pt x="2945" y="1898"/>
                    <a:pt x="2879" y="1900"/>
                    <a:pt x="2809" y="1904"/>
                  </a:cubicBezTo>
                  <a:cubicBezTo>
                    <a:pt x="2709" y="1912"/>
                    <a:pt x="2631" y="1999"/>
                    <a:pt x="2637" y="2100"/>
                  </a:cubicBezTo>
                  <a:cubicBezTo>
                    <a:pt x="2642" y="2199"/>
                    <a:pt x="2725" y="2276"/>
                    <a:pt x="2822" y="2276"/>
                  </a:cubicBezTo>
                  <a:cubicBezTo>
                    <a:pt x="2824" y="2276"/>
                    <a:pt x="2826" y="2276"/>
                    <a:pt x="2828" y="2276"/>
                  </a:cubicBezTo>
                  <a:cubicBezTo>
                    <a:pt x="2907" y="2272"/>
                    <a:pt x="2974" y="2269"/>
                    <a:pt x="3031" y="2269"/>
                  </a:cubicBezTo>
                  <a:cubicBezTo>
                    <a:pt x="3275" y="2269"/>
                    <a:pt x="3350" y="2320"/>
                    <a:pt x="3454" y="2528"/>
                  </a:cubicBezTo>
                  <a:cubicBezTo>
                    <a:pt x="3550" y="2719"/>
                    <a:pt x="3515" y="2886"/>
                    <a:pt x="3475" y="3063"/>
                  </a:cubicBezTo>
                  <a:cubicBezTo>
                    <a:pt x="3355" y="3624"/>
                    <a:pt x="3534" y="3743"/>
                    <a:pt x="3965" y="4011"/>
                  </a:cubicBezTo>
                  <a:cubicBezTo>
                    <a:pt x="4054" y="4066"/>
                    <a:pt x="4137" y="4117"/>
                    <a:pt x="4152" y="4144"/>
                  </a:cubicBezTo>
                  <a:cubicBezTo>
                    <a:pt x="4156" y="4152"/>
                    <a:pt x="4164" y="4189"/>
                    <a:pt x="4133" y="4339"/>
                  </a:cubicBezTo>
                  <a:cubicBezTo>
                    <a:pt x="4133" y="4342"/>
                    <a:pt x="4131" y="4343"/>
                    <a:pt x="4131" y="4345"/>
                  </a:cubicBezTo>
                  <a:cubicBezTo>
                    <a:pt x="4110" y="4362"/>
                    <a:pt x="4053" y="4368"/>
                    <a:pt x="3984" y="4368"/>
                  </a:cubicBezTo>
                  <a:cubicBezTo>
                    <a:pt x="3900" y="4368"/>
                    <a:pt x="3798" y="4359"/>
                    <a:pt x="3730" y="4353"/>
                  </a:cubicBezTo>
                  <a:cubicBezTo>
                    <a:pt x="3632" y="4345"/>
                    <a:pt x="3531" y="4337"/>
                    <a:pt x="3432" y="4337"/>
                  </a:cubicBezTo>
                  <a:cubicBezTo>
                    <a:pt x="3212" y="4337"/>
                    <a:pt x="3003" y="4378"/>
                    <a:pt x="2876" y="4557"/>
                  </a:cubicBezTo>
                  <a:cubicBezTo>
                    <a:pt x="2773" y="4700"/>
                    <a:pt x="2739" y="4834"/>
                    <a:pt x="2709" y="4952"/>
                  </a:cubicBezTo>
                  <a:cubicBezTo>
                    <a:pt x="2658" y="5157"/>
                    <a:pt x="2613" y="5334"/>
                    <a:pt x="2123" y="5603"/>
                  </a:cubicBezTo>
                  <a:cubicBezTo>
                    <a:pt x="1556" y="5917"/>
                    <a:pt x="1468" y="6372"/>
                    <a:pt x="1565" y="6668"/>
                  </a:cubicBezTo>
                  <a:cubicBezTo>
                    <a:pt x="1668" y="6975"/>
                    <a:pt x="1960" y="7162"/>
                    <a:pt x="2315" y="7162"/>
                  </a:cubicBezTo>
                  <a:cubicBezTo>
                    <a:pt x="2362" y="7162"/>
                    <a:pt x="2410" y="7159"/>
                    <a:pt x="2459" y="7152"/>
                  </a:cubicBezTo>
                  <a:cubicBezTo>
                    <a:pt x="2512" y="7145"/>
                    <a:pt x="2558" y="7142"/>
                    <a:pt x="2600" y="7142"/>
                  </a:cubicBezTo>
                  <a:cubicBezTo>
                    <a:pt x="2804" y="7142"/>
                    <a:pt x="2887" y="7223"/>
                    <a:pt x="2994" y="7329"/>
                  </a:cubicBezTo>
                  <a:cubicBezTo>
                    <a:pt x="3120" y="7454"/>
                    <a:pt x="3281" y="7612"/>
                    <a:pt x="3608" y="7612"/>
                  </a:cubicBezTo>
                  <a:cubicBezTo>
                    <a:pt x="3619" y="7612"/>
                    <a:pt x="3631" y="7611"/>
                    <a:pt x="3642" y="7611"/>
                  </a:cubicBezTo>
                  <a:cubicBezTo>
                    <a:pt x="3970" y="7603"/>
                    <a:pt x="4137" y="7372"/>
                    <a:pt x="4271" y="7188"/>
                  </a:cubicBezTo>
                  <a:cubicBezTo>
                    <a:pt x="4435" y="6960"/>
                    <a:pt x="4548" y="6857"/>
                    <a:pt x="4740" y="6857"/>
                  </a:cubicBezTo>
                  <a:cubicBezTo>
                    <a:pt x="4929" y="6857"/>
                    <a:pt x="5194" y="6956"/>
                    <a:pt x="5660" y="7132"/>
                  </a:cubicBezTo>
                  <a:cubicBezTo>
                    <a:pt x="5911" y="7227"/>
                    <a:pt x="6044" y="7275"/>
                    <a:pt x="6185" y="7275"/>
                  </a:cubicBezTo>
                  <a:cubicBezTo>
                    <a:pt x="6310" y="7275"/>
                    <a:pt x="6440" y="7238"/>
                    <a:pt x="6661" y="7162"/>
                  </a:cubicBezTo>
                  <a:cubicBezTo>
                    <a:pt x="6728" y="7139"/>
                    <a:pt x="6780" y="7131"/>
                    <a:pt x="6821" y="7131"/>
                  </a:cubicBezTo>
                  <a:cubicBezTo>
                    <a:pt x="6885" y="7131"/>
                    <a:pt x="6920" y="7150"/>
                    <a:pt x="6935" y="7159"/>
                  </a:cubicBezTo>
                  <a:cubicBezTo>
                    <a:pt x="7101" y="7250"/>
                    <a:pt x="7211" y="7568"/>
                    <a:pt x="7303" y="7922"/>
                  </a:cubicBezTo>
                  <a:cubicBezTo>
                    <a:pt x="6548" y="8538"/>
                    <a:pt x="5604" y="8876"/>
                    <a:pt x="4630" y="8876"/>
                  </a:cubicBezTo>
                  <a:cubicBezTo>
                    <a:pt x="4628" y="8876"/>
                    <a:pt x="4625" y="8876"/>
                    <a:pt x="4623" y="8876"/>
                  </a:cubicBezTo>
                  <a:cubicBezTo>
                    <a:pt x="2277" y="8876"/>
                    <a:pt x="369" y="6968"/>
                    <a:pt x="369" y="4624"/>
                  </a:cubicBezTo>
                  <a:cubicBezTo>
                    <a:pt x="369" y="3687"/>
                    <a:pt x="680" y="2776"/>
                    <a:pt x="1252" y="2034"/>
                  </a:cubicBezTo>
                  <a:lnTo>
                    <a:pt x="1253" y="2034"/>
                  </a:lnTo>
                  <a:cubicBezTo>
                    <a:pt x="1456" y="2173"/>
                    <a:pt x="1688" y="2259"/>
                    <a:pt x="1932" y="2283"/>
                  </a:cubicBezTo>
                  <a:cubicBezTo>
                    <a:pt x="1939" y="2283"/>
                    <a:pt x="1945" y="2284"/>
                    <a:pt x="1952" y="2284"/>
                  </a:cubicBezTo>
                  <a:cubicBezTo>
                    <a:pt x="2046" y="2284"/>
                    <a:pt x="2127" y="2214"/>
                    <a:pt x="2137" y="2119"/>
                  </a:cubicBezTo>
                  <a:cubicBezTo>
                    <a:pt x="2148" y="2017"/>
                    <a:pt x="2073" y="1924"/>
                    <a:pt x="1972" y="1913"/>
                  </a:cubicBezTo>
                  <a:cubicBezTo>
                    <a:pt x="1801" y="1896"/>
                    <a:pt x="1639" y="1840"/>
                    <a:pt x="1494" y="1748"/>
                  </a:cubicBezTo>
                  <a:cubicBezTo>
                    <a:pt x="1820" y="1394"/>
                    <a:pt x="2202" y="1096"/>
                    <a:pt x="2628" y="870"/>
                  </a:cubicBezTo>
                  <a:cubicBezTo>
                    <a:pt x="2677" y="912"/>
                    <a:pt x="2733" y="945"/>
                    <a:pt x="2795" y="966"/>
                  </a:cubicBezTo>
                  <a:cubicBezTo>
                    <a:pt x="2922" y="1012"/>
                    <a:pt x="3238" y="1146"/>
                    <a:pt x="3389" y="1386"/>
                  </a:cubicBezTo>
                  <a:cubicBezTo>
                    <a:pt x="3585" y="1697"/>
                    <a:pt x="3806" y="1767"/>
                    <a:pt x="3986" y="1767"/>
                  </a:cubicBezTo>
                  <a:cubicBezTo>
                    <a:pt x="4061" y="1764"/>
                    <a:pt x="4136" y="1756"/>
                    <a:pt x="4211" y="1738"/>
                  </a:cubicBezTo>
                  <a:cubicBezTo>
                    <a:pt x="4281" y="1722"/>
                    <a:pt x="4469" y="1709"/>
                    <a:pt x="4620" y="1369"/>
                  </a:cubicBezTo>
                  <a:cubicBezTo>
                    <a:pt x="4738" y="1106"/>
                    <a:pt x="4738" y="840"/>
                    <a:pt x="4621" y="655"/>
                  </a:cubicBezTo>
                  <a:cubicBezTo>
                    <a:pt x="4570" y="569"/>
                    <a:pt x="4535" y="474"/>
                    <a:pt x="4521" y="373"/>
                  </a:cubicBezTo>
                  <a:cubicBezTo>
                    <a:pt x="4555" y="372"/>
                    <a:pt x="4588" y="372"/>
                    <a:pt x="4623" y="372"/>
                  </a:cubicBezTo>
                  <a:close/>
                  <a:moveTo>
                    <a:pt x="4623" y="1"/>
                  </a:moveTo>
                  <a:cubicBezTo>
                    <a:pt x="2083" y="1"/>
                    <a:pt x="0" y="2063"/>
                    <a:pt x="0" y="4624"/>
                  </a:cubicBezTo>
                  <a:cubicBezTo>
                    <a:pt x="0" y="7173"/>
                    <a:pt x="2073" y="9248"/>
                    <a:pt x="4623" y="9248"/>
                  </a:cubicBezTo>
                  <a:cubicBezTo>
                    <a:pt x="7182" y="9248"/>
                    <a:pt x="9248" y="7164"/>
                    <a:pt x="9248" y="4624"/>
                  </a:cubicBezTo>
                  <a:cubicBezTo>
                    <a:pt x="9248" y="2065"/>
                    <a:pt x="7173" y="1"/>
                    <a:pt x="46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7" name="Google Shape;307;p45"/>
            <p:cNvSpPr/>
            <p:nvPr/>
          </p:nvSpPr>
          <p:spPr>
            <a:xfrm>
              <a:off x="6666121" y="3835043"/>
              <a:ext cx="90245" cy="92912"/>
            </a:xfrm>
            <a:custGeom>
              <a:avLst/>
              <a:gdLst/>
              <a:ahLst/>
              <a:cxnLst/>
              <a:rect l="l" t="t" r="r" b="b"/>
              <a:pathLst>
                <a:path w="3046" h="3136" extrusionOk="0">
                  <a:moveTo>
                    <a:pt x="1985" y="371"/>
                  </a:moveTo>
                  <a:cubicBezTo>
                    <a:pt x="2006" y="371"/>
                    <a:pt x="2029" y="373"/>
                    <a:pt x="2055" y="376"/>
                  </a:cubicBezTo>
                  <a:cubicBezTo>
                    <a:pt x="2238" y="398"/>
                    <a:pt x="2413" y="519"/>
                    <a:pt x="2524" y="698"/>
                  </a:cubicBezTo>
                  <a:cubicBezTo>
                    <a:pt x="2628" y="863"/>
                    <a:pt x="2657" y="1053"/>
                    <a:pt x="2602" y="1206"/>
                  </a:cubicBezTo>
                  <a:cubicBezTo>
                    <a:pt x="2485" y="1540"/>
                    <a:pt x="2056" y="1421"/>
                    <a:pt x="1989" y="2171"/>
                  </a:cubicBezTo>
                  <a:cubicBezTo>
                    <a:pt x="1962" y="2457"/>
                    <a:pt x="1860" y="2472"/>
                    <a:pt x="1613" y="2508"/>
                  </a:cubicBezTo>
                  <a:cubicBezTo>
                    <a:pt x="1449" y="2532"/>
                    <a:pt x="1265" y="2559"/>
                    <a:pt x="1102" y="2691"/>
                  </a:cubicBezTo>
                  <a:cubicBezTo>
                    <a:pt x="1034" y="2747"/>
                    <a:pt x="956" y="2764"/>
                    <a:pt x="886" y="2764"/>
                  </a:cubicBezTo>
                  <a:cubicBezTo>
                    <a:pt x="830" y="2764"/>
                    <a:pt x="779" y="2753"/>
                    <a:pt x="744" y="2742"/>
                  </a:cubicBezTo>
                  <a:cubicBezTo>
                    <a:pt x="578" y="2695"/>
                    <a:pt x="462" y="2580"/>
                    <a:pt x="435" y="2497"/>
                  </a:cubicBezTo>
                  <a:cubicBezTo>
                    <a:pt x="416" y="2441"/>
                    <a:pt x="432" y="2405"/>
                    <a:pt x="486" y="2304"/>
                  </a:cubicBezTo>
                  <a:cubicBezTo>
                    <a:pt x="554" y="2174"/>
                    <a:pt x="661" y="1976"/>
                    <a:pt x="532" y="1698"/>
                  </a:cubicBezTo>
                  <a:lnTo>
                    <a:pt x="531" y="1698"/>
                  </a:lnTo>
                  <a:cubicBezTo>
                    <a:pt x="414" y="1446"/>
                    <a:pt x="467" y="1265"/>
                    <a:pt x="701" y="1110"/>
                  </a:cubicBezTo>
                  <a:cubicBezTo>
                    <a:pt x="827" y="1026"/>
                    <a:pt x="929" y="909"/>
                    <a:pt x="997" y="776"/>
                  </a:cubicBezTo>
                  <a:cubicBezTo>
                    <a:pt x="1016" y="736"/>
                    <a:pt x="1078" y="726"/>
                    <a:pt x="1136" y="726"/>
                  </a:cubicBezTo>
                  <a:cubicBezTo>
                    <a:pt x="1352" y="726"/>
                    <a:pt x="1456" y="707"/>
                    <a:pt x="1682" y="513"/>
                  </a:cubicBezTo>
                  <a:cubicBezTo>
                    <a:pt x="1778" y="430"/>
                    <a:pt x="1847" y="371"/>
                    <a:pt x="1985" y="371"/>
                  </a:cubicBezTo>
                  <a:close/>
                  <a:moveTo>
                    <a:pt x="1982" y="1"/>
                  </a:moveTo>
                  <a:cubicBezTo>
                    <a:pt x="1709" y="1"/>
                    <a:pt x="1555" y="131"/>
                    <a:pt x="1440" y="231"/>
                  </a:cubicBezTo>
                  <a:cubicBezTo>
                    <a:pt x="1345" y="313"/>
                    <a:pt x="1291" y="356"/>
                    <a:pt x="1196" y="356"/>
                  </a:cubicBezTo>
                  <a:cubicBezTo>
                    <a:pt x="1189" y="356"/>
                    <a:pt x="1183" y="356"/>
                    <a:pt x="1176" y="355"/>
                  </a:cubicBezTo>
                  <a:cubicBezTo>
                    <a:pt x="1163" y="355"/>
                    <a:pt x="1152" y="355"/>
                    <a:pt x="1140" y="355"/>
                  </a:cubicBezTo>
                  <a:cubicBezTo>
                    <a:pt x="844" y="355"/>
                    <a:pt x="718" y="507"/>
                    <a:pt x="668" y="602"/>
                  </a:cubicBezTo>
                  <a:cubicBezTo>
                    <a:pt x="629" y="682"/>
                    <a:pt x="570" y="750"/>
                    <a:pt x="497" y="800"/>
                  </a:cubicBezTo>
                  <a:cubicBezTo>
                    <a:pt x="112" y="1053"/>
                    <a:pt x="0" y="1437"/>
                    <a:pt x="193" y="1854"/>
                  </a:cubicBezTo>
                  <a:cubicBezTo>
                    <a:pt x="242" y="1960"/>
                    <a:pt x="220" y="2011"/>
                    <a:pt x="156" y="2128"/>
                  </a:cubicBezTo>
                  <a:cubicBezTo>
                    <a:pt x="94" y="2246"/>
                    <a:pt x="11" y="2400"/>
                    <a:pt x="80" y="2610"/>
                  </a:cubicBezTo>
                  <a:lnTo>
                    <a:pt x="80" y="2612"/>
                  </a:lnTo>
                  <a:cubicBezTo>
                    <a:pt x="150" y="2828"/>
                    <a:pt x="370" y="3019"/>
                    <a:pt x="637" y="3099"/>
                  </a:cubicBezTo>
                  <a:cubicBezTo>
                    <a:pt x="718" y="3123"/>
                    <a:pt x="801" y="3135"/>
                    <a:pt x="883" y="3135"/>
                  </a:cubicBezTo>
                  <a:cubicBezTo>
                    <a:pt x="1047" y="3135"/>
                    <a:pt x="1206" y="3085"/>
                    <a:pt x="1336" y="2978"/>
                  </a:cubicBezTo>
                  <a:cubicBezTo>
                    <a:pt x="1419" y="2911"/>
                    <a:pt x="1539" y="2894"/>
                    <a:pt x="1666" y="2876"/>
                  </a:cubicBezTo>
                  <a:cubicBezTo>
                    <a:pt x="1921" y="2838"/>
                    <a:pt x="2306" y="2782"/>
                    <a:pt x="2359" y="2203"/>
                  </a:cubicBezTo>
                  <a:cubicBezTo>
                    <a:pt x="2386" y="1897"/>
                    <a:pt x="2472" y="1839"/>
                    <a:pt x="2601" y="1753"/>
                  </a:cubicBezTo>
                  <a:cubicBezTo>
                    <a:pt x="2719" y="1674"/>
                    <a:pt x="2865" y="1577"/>
                    <a:pt x="2953" y="1330"/>
                  </a:cubicBezTo>
                  <a:cubicBezTo>
                    <a:pt x="3045" y="1069"/>
                    <a:pt x="3004" y="766"/>
                    <a:pt x="2840" y="502"/>
                  </a:cubicBezTo>
                  <a:cubicBezTo>
                    <a:pt x="2671" y="228"/>
                    <a:pt x="2394" y="43"/>
                    <a:pt x="2099" y="8"/>
                  </a:cubicBezTo>
                  <a:cubicBezTo>
                    <a:pt x="2058" y="3"/>
                    <a:pt x="2019" y="1"/>
                    <a:pt x="198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8" name="Google Shape;308;p45"/>
            <p:cNvSpPr/>
            <p:nvPr/>
          </p:nvSpPr>
          <p:spPr>
            <a:xfrm>
              <a:off x="6767359" y="3829947"/>
              <a:ext cx="33390" cy="32324"/>
            </a:xfrm>
            <a:custGeom>
              <a:avLst/>
              <a:gdLst/>
              <a:ahLst/>
              <a:cxnLst/>
              <a:rect l="l" t="t" r="r" b="b"/>
              <a:pathLst>
                <a:path w="1127" h="1091" extrusionOk="0">
                  <a:moveTo>
                    <a:pt x="923" y="1"/>
                  </a:moveTo>
                  <a:cubicBezTo>
                    <a:pt x="875" y="1"/>
                    <a:pt x="827" y="18"/>
                    <a:pt x="791" y="54"/>
                  </a:cubicBezTo>
                  <a:lnTo>
                    <a:pt x="74" y="772"/>
                  </a:lnTo>
                  <a:cubicBezTo>
                    <a:pt x="1" y="846"/>
                    <a:pt x="1" y="962"/>
                    <a:pt x="74" y="1035"/>
                  </a:cubicBezTo>
                  <a:cubicBezTo>
                    <a:pt x="110" y="1072"/>
                    <a:pt x="157" y="1090"/>
                    <a:pt x="205" y="1090"/>
                  </a:cubicBezTo>
                  <a:cubicBezTo>
                    <a:pt x="252" y="1090"/>
                    <a:pt x="300" y="1072"/>
                    <a:pt x="337" y="1035"/>
                  </a:cubicBezTo>
                  <a:lnTo>
                    <a:pt x="1055" y="317"/>
                  </a:lnTo>
                  <a:cubicBezTo>
                    <a:pt x="1127" y="245"/>
                    <a:pt x="1127" y="128"/>
                    <a:pt x="1055" y="54"/>
                  </a:cubicBezTo>
                  <a:cubicBezTo>
                    <a:pt x="1018" y="18"/>
                    <a:pt x="971" y="1"/>
                    <a:pt x="92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09" name="Google Shape;309;p45"/>
            <p:cNvSpPr/>
            <p:nvPr/>
          </p:nvSpPr>
          <p:spPr>
            <a:xfrm>
              <a:off x="6728576" y="3791135"/>
              <a:ext cx="33390" cy="32294"/>
            </a:xfrm>
            <a:custGeom>
              <a:avLst/>
              <a:gdLst/>
              <a:ahLst/>
              <a:cxnLst/>
              <a:rect l="l" t="t" r="r" b="b"/>
              <a:pathLst>
                <a:path w="1127" h="1090" extrusionOk="0">
                  <a:moveTo>
                    <a:pt x="921" y="0"/>
                  </a:moveTo>
                  <a:cubicBezTo>
                    <a:pt x="874" y="0"/>
                    <a:pt x="826" y="19"/>
                    <a:pt x="791" y="55"/>
                  </a:cubicBezTo>
                  <a:lnTo>
                    <a:pt x="72" y="772"/>
                  </a:lnTo>
                  <a:cubicBezTo>
                    <a:pt x="1" y="845"/>
                    <a:pt x="1" y="963"/>
                    <a:pt x="72" y="1035"/>
                  </a:cubicBezTo>
                  <a:cubicBezTo>
                    <a:pt x="109" y="1071"/>
                    <a:pt x="157" y="1090"/>
                    <a:pt x="204" y="1090"/>
                  </a:cubicBezTo>
                  <a:cubicBezTo>
                    <a:pt x="252" y="1090"/>
                    <a:pt x="299" y="1071"/>
                    <a:pt x="335" y="1035"/>
                  </a:cubicBezTo>
                  <a:lnTo>
                    <a:pt x="1053" y="318"/>
                  </a:lnTo>
                  <a:cubicBezTo>
                    <a:pt x="1127" y="245"/>
                    <a:pt x="1125" y="127"/>
                    <a:pt x="1053" y="55"/>
                  </a:cubicBezTo>
                  <a:cubicBezTo>
                    <a:pt x="1017" y="19"/>
                    <a:pt x="969" y="0"/>
                    <a:pt x="92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0" name="Google Shape;310;p45"/>
            <p:cNvSpPr/>
            <p:nvPr/>
          </p:nvSpPr>
          <p:spPr>
            <a:xfrm>
              <a:off x="6756337" y="3802157"/>
              <a:ext cx="33361" cy="32324"/>
            </a:xfrm>
            <a:custGeom>
              <a:avLst/>
              <a:gdLst/>
              <a:ahLst/>
              <a:cxnLst/>
              <a:rect l="l" t="t" r="r" b="b"/>
              <a:pathLst>
                <a:path w="1126" h="1091" extrusionOk="0">
                  <a:moveTo>
                    <a:pt x="922" y="1"/>
                  </a:moveTo>
                  <a:cubicBezTo>
                    <a:pt x="874" y="1"/>
                    <a:pt x="827" y="19"/>
                    <a:pt x="790" y="56"/>
                  </a:cubicBezTo>
                  <a:lnTo>
                    <a:pt x="72" y="774"/>
                  </a:lnTo>
                  <a:cubicBezTo>
                    <a:pt x="0" y="846"/>
                    <a:pt x="0" y="964"/>
                    <a:pt x="72" y="1037"/>
                  </a:cubicBezTo>
                  <a:cubicBezTo>
                    <a:pt x="108" y="1073"/>
                    <a:pt x="156" y="1091"/>
                    <a:pt x="204" y="1091"/>
                  </a:cubicBezTo>
                  <a:cubicBezTo>
                    <a:pt x="251" y="1091"/>
                    <a:pt x="299" y="1073"/>
                    <a:pt x="335" y="1037"/>
                  </a:cubicBezTo>
                  <a:lnTo>
                    <a:pt x="1053" y="319"/>
                  </a:lnTo>
                  <a:cubicBezTo>
                    <a:pt x="1126" y="245"/>
                    <a:pt x="1126" y="128"/>
                    <a:pt x="1053" y="56"/>
                  </a:cubicBezTo>
                  <a:cubicBezTo>
                    <a:pt x="1017" y="19"/>
                    <a:pt x="970" y="1"/>
                    <a:pt x="92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1" name="Google Shape;311;p45"/>
            <p:cNvSpPr/>
            <p:nvPr/>
          </p:nvSpPr>
          <p:spPr>
            <a:xfrm>
              <a:off x="6694564" y="3869885"/>
              <a:ext cx="16028" cy="13629"/>
            </a:xfrm>
            <a:custGeom>
              <a:avLst/>
              <a:gdLst/>
              <a:ahLst/>
              <a:cxnLst/>
              <a:rect l="l" t="t" r="r" b="b"/>
              <a:pathLst>
                <a:path w="541" h="460" extrusionOk="0">
                  <a:moveTo>
                    <a:pt x="336" y="0"/>
                  </a:moveTo>
                  <a:cubicBezTo>
                    <a:pt x="289" y="0"/>
                    <a:pt x="241" y="18"/>
                    <a:pt x="204" y="55"/>
                  </a:cubicBezTo>
                  <a:lnTo>
                    <a:pt x="117" y="143"/>
                  </a:lnTo>
                  <a:cubicBezTo>
                    <a:pt x="1" y="259"/>
                    <a:pt x="83" y="460"/>
                    <a:pt x="249" y="460"/>
                  </a:cubicBezTo>
                  <a:cubicBezTo>
                    <a:pt x="298" y="460"/>
                    <a:pt x="345" y="440"/>
                    <a:pt x="380" y="405"/>
                  </a:cubicBezTo>
                  <a:lnTo>
                    <a:pt x="467" y="318"/>
                  </a:lnTo>
                  <a:cubicBezTo>
                    <a:pt x="540" y="245"/>
                    <a:pt x="540" y="127"/>
                    <a:pt x="467" y="55"/>
                  </a:cubicBezTo>
                  <a:cubicBezTo>
                    <a:pt x="431" y="18"/>
                    <a:pt x="384" y="0"/>
                    <a:pt x="33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16" name="Google Shape;316;p45"/>
          <p:cNvGrpSpPr/>
          <p:nvPr/>
        </p:nvGrpSpPr>
        <p:grpSpPr>
          <a:xfrm>
            <a:off x="2621438" y="5261154"/>
            <a:ext cx="477516" cy="501021"/>
            <a:chOff x="8057103" y="3791165"/>
            <a:chExt cx="358137" cy="375766"/>
          </a:xfrm>
        </p:grpSpPr>
        <p:sp>
          <p:nvSpPr>
            <p:cNvPr id="317" name="Google Shape;317;p45"/>
            <p:cNvSpPr/>
            <p:nvPr/>
          </p:nvSpPr>
          <p:spPr>
            <a:xfrm>
              <a:off x="8057103" y="3791165"/>
              <a:ext cx="358137" cy="375766"/>
            </a:xfrm>
            <a:custGeom>
              <a:avLst/>
              <a:gdLst/>
              <a:ahLst/>
              <a:cxnLst/>
              <a:rect l="l" t="t" r="r" b="b"/>
              <a:pathLst>
                <a:path w="12088" h="12683" extrusionOk="0">
                  <a:moveTo>
                    <a:pt x="2462" y="2142"/>
                  </a:moveTo>
                  <a:cubicBezTo>
                    <a:pt x="2731" y="2142"/>
                    <a:pt x="2973" y="2306"/>
                    <a:pt x="3074" y="2554"/>
                  </a:cubicBezTo>
                  <a:cubicBezTo>
                    <a:pt x="3176" y="2804"/>
                    <a:pt x="3117" y="3091"/>
                    <a:pt x="2925" y="3281"/>
                  </a:cubicBezTo>
                  <a:cubicBezTo>
                    <a:pt x="2798" y="3406"/>
                    <a:pt x="2630" y="3472"/>
                    <a:pt x="2459" y="3472"/>
                  </a:cubicBezTo>
                  <a:cubicBezTo>
                    <a:pt x="2371" y="3472"/>
                    <a:pt x="2282" y="3454"/>
                    <a:pt x="2197" y="3418"/>
                  </a:cubicBezTo>
                  <a:cubicBezTo>
                    <a:pt x="1948" y="3311"/>
                    <a:pt x="1789" y="3066"/>
                    <a:pt x="1794" y="2795"/>
                  </a:cubicBezTo>
                  <a:cubicBezTo>
                    <a:pt x="1794" y="2454"/>
                    <a:pt x="2081" y="2142"/>
                    <a:pt x="2458" y="2142"/>
                  </a:cubicBezTo>
                  <a:cubicBezTo>
                    <a:pt x="2459" y="2142"/>
                    <a:pt x="2461" y="2142"/>
                    <a:pt x="2462" y="2142"/>
                  </a:cubicBezTo>
                  <a:close/>
                  <a:moveTo>
                    <a:pt x="6043" y="371"/>
                  </a:moveTo>
                  <a:cubicBezTo>
                    <a:pt x="6506" y="371"/>
                    <a:pt x="6977" y="981"/>
                    <a:pt x="7339" y="2048"/>
                  </a:cubicBezTo>
                  <a:cubicBezTo>
                    <a:pt x="7455" y="2395"/>
                    <a:pt x="7551" y="2749"/>
                    <a:pt x="7626" y="3107"/>
                  </a:cubicBezTo>
                  <a:cubicBezTo>
                    <a:pt x="7086" y="3300"/>
                    <a:pt x="6557" y="3523"/>
                    <a:pt x="6043" y="3774"/>
                  </a:cubicBezTo>
                  <a:cubicBezTo>
                    <a:pt x="5528" y="3523"/>
                    <a:pt x="5000" y="3300"/>
                    <a:pt x="4460" y="3107"/>
                  </a:cubicBezTo>
                  <a:cubicBezTo>
                    <a:pt x="4535" y="2749"/>
                    <a:pt x="4630" y="2395"/>
                    <a:pt x="4746" y="2048"/>
                  </a:cubicBezTo>
                  <a:cubicBezTo>
                    <a:pt x="5106" y="981"/>
                    <a:pt x="5579" y="371"/>
                    <a:pt x="6043" y="371"/>
                  </a:cubicBezTo>
                  <a:close/>
                  <a:moveTo>
                    <a:pt x="4388" y="3475"/>
                  </a:moveTo>
                  <a:cubicBezTo>
                    <a:pt x="4789" y="3618"/>
                    <a:pt x="5203" y="3790"/>
                    <a:pt x="5624" y="3986"/>
                  </a:cubicBezTo>
                  <a:cubicBezTo>
                    <a:pt x="5143" y="4235"/>
                    <a:pt x="4673" y="4505"/>
                    <a:pt x="4213" y="4800"/>
                  </a:cubicBezTo>
                  <a:cubicBezTo>
                    <a:pt x="4253" y="4338"/>
                    <a:pt x="4312" y="3894"/>
                    <a:pt x="4388" y="3475"/>
                  </a:cubicBezTo>
                  <a:close/>
                  <a:moveTo>
                    <a:pt x="7697" y="3475"/>
                  </a:moveTo>
                  <a:cubicBezTo>
                    <a:pt x="7774" y="3894"/>
                    <a:pt x="7833" y="4338"/>
                    <a:pt x="7872" y="4800"/>
                  </a:cubicBezTo>
                  <a:cubicBezTo>
                    <a:pt x="7411" y="4505"/>
                    <a:pt x="6941" y="4233"/>
                    <a:pt x="6463" y="3986"/>
                  </a:cubicBezTo>
                  <a:cubicBezTo>
                    <a:pt x="6882" y="3790"/>
                    <a:pt x="7298" y="3618"/>
                    <a:pt x="7697" y="3475"/>
                  </a:cubicBezTo>
                  <a:close/>
                  <a:moveTo>
                    <a:pt x="1442" y="3008"/>
                  </a:moveTo>
                  <a:cubicBezTo>
                    <a:pt x="1531" y="3462"/>
                    <a:pt x="1910" y="3801"/>
                    <a:pt x="2372" y="3840"/>
                  </a:cubicBezTo>
                  <a:cubicBezTo>
                    <a:pt x="2401" y="3842"/>
                    <a:pt x="2430" y="3843"/>
                    <a:pt x="2458" y="3843"/>
                  </a:cubicBezTo>
                  <a:cubicBezTo>
                    <a:pt x="2885" y="3843"/>
                    <a:pt x="3273" y="3580"/>
                    <a:pt x="3428" y="3176"/>
                  </a:cubicBezTo>
                  <a:cubicBezTo>
                    <a:pt x="3624" y="3226"/>
                    <a:pt x="3826" y="3285"/>
                    <a:pt x="4033" y="3352"/>
                  </a:cubicBezTo>
                  <a:cubicBezTo>
                    <a:pt x="3929" y="3916"/>
                    <a:pt x="3858" y="4485"/>
                    <a:pt x="3820" y="5056"/>
                  </a:cubicBezTo>
                  <a:cubicBezTo>
                    <a:pt x="3343" y="5376"/>
                    <a:pt x="2886" y="5722"/>
                    <a:pt x="2450" y="6093"/>
                  </a:cubicBezTo>
                  <a:cubicBezTo>
                    <a:pt x="2178" y="5849"/>
                    <a:pt x="1920" y="5591"/>
                    <a:pt x="1676" y="5317"/>
                  </a:cubicBezTo>
                  <a:lnTo>
                    <a:pt x="1676" y="5316"/>
                  </a:lnTo>
                  <a:cubicBezTo>
                    <a:pt x="934" y="4472"/>
                    <a:pt x="641" y="3757"/>
                    <a:pt x="874" y="3355"/>
                  </a:cubicBezTo>
                  <a:cubicBezTo>
                    <a:pt x="971" y="3187"/>
                    <a:pt x="1162" y="3070"/>
                    <a:pt x="1442" y="3008"/>
                  </a:cubicBezTo>
                  <a:close/>
                  <a:moveTo>
                    <a:pt x="10645" y="3008"/>
                  </a:moveTo>
                  <a:cubicBezTo>
                    <a:pt x="10925" y="3070"/>
                    <a:pt x="11116" y="3187"/>
                    <a:pt x="11213" y="3355"/>
                  </a:cubicBezTo>
                  <a:cubicBezTo>
                    <a:pt x="11446" y="3757"/>
                    <a:pt x="11153" y="4472"/>
                    <a:pt x="10409" y="5317"/>
                  </a:cubicBezTo>
                  <a:cubicBezTo>
                    <a:pt x="10167" y="5590"/>
                    <a:pt x="9909" y="5849"/>
                    <a:pt x="9637" y="6093"/>
                  </a:cubicBezTo>
                  <a:cubicBezTo>
                    <a:pt x="9201" y="5722"/>
                    <a:pt x="8742" y="5376"/>
                    <a:pt x="8267" y="5056"/>
                  </a:cubicBezTo>
                  <a:cubicBezTo>
                    <a:pt x="8228" y="4485"/>
                    <a:pt x="8158" y="3916"/>
                    <a:pt x="8054" y="3352"/>
                  </a:cubicBezTo>
                  <a:cubicBezTo>
                    <a:pt x="8261" y="3285"/>
                    <a:pt x="8462" y="3226"/>
                    <a:pt x="8659" y="3176"/>
                  </a:cubicBezTo>
                  <a:lnTo>
                    <a:pt x="8659" y="3177"/>
                  </a:lnTo>
                  <a:cubicBezTo>
                    <a:pt x="8812" y="3581"/>
                    <a:pt x="9200" y="3843"/>
                    <a:pt x="9625" y="3843"/>
                  </a:cubicBezTo>
                  <a:cubicBezTo>
                    <a:pt x="9655" y="3843"/>
                    <a:pt x="9685" y="3842"/>
                    <a:pt x="9715" y="3840"/>
                  </a:cubicBezTo>
                  <a:cubicBezTo>
                    <a:pt x="10175" y="3801"/>
                    <a:pt x="10554" y="3462"/>
                    <a:pt x="10645" y="3008"/>
                  </a:cubicBezTo>
                  <a:close/>
                  <a:moveTo>
                    <a:pt x="3793" y="5526"/>
                  </a:moveTo>
                  <a:lnTo>
                    <a:pt x="3793" y="5526"/>
                  </a:lnTo>
                  <a:cubicBezTo>
                    <a:pt x="3770" y="6052"/>
                    <a:pt x="3769" y="6595"/>
                    <a:pt x="3793" y="7155"/>
                  </a:cubicBezTo>
                  <a:cubicBezTo>
                    <a:pt x="3414" y="6889"/>
                    <a:pt x="3057" y="6617"/>
                    <a:pt x="2732" y="6341"/>
                  </a:cubicBezTo>
                  <a:cubicBezTo>
                    <a:pt x="3057" y="6066"/>
                    <a:pt x="3414" y="5792"/>
                    <a:pt x="3793" y="5526"/>
                  </a:cubicBezTo>
                  <a:close/>
                  <a:moveTo>
                    <a:pt x="8293" y="5526"/>
                  </a:moveTo>
                  <a:lnTo>
                    <a:pt x="8293" y="5526"/>
                  </a:lnTo>
                  <a:cubicBezTo>
                    <a:pt x="8673" y="5794"/>
                    <a:pt x="9029" y="6066"/>
                    <a:pt x="9353" y="6341"/>
                  </a:cubicBezTo>
                  <a:cubicBezTo>
                    <a:pt x="9029" y="6617"/>
                    <a:pt x="8673" y="6889"/>
                    <a:pt x="8293" y="7155"/>
                  </a:cubicBezTo>
                  <a:cubicBezTo>
                    <a:pt x="8317" y="6614"/>
                    <a:pt x="8317" y="6071"/>
                    <a:pt x="8293" y="5526"/>
                  </a:cubicBezTo>
                  <a:close/>
                  <a:moveTo>
                    <a:pt x="6043" y="4188"/>
                  </a:moveTo>
                  <a:cubicBezTo>
                    <a:pt x="6686" y="4510"/>
                    <a:pt x="7309" y="4868"/>
                    <a:pt x="7909" y="5265"/>
                  </a:cubicBezTo>
                  <a:cubicBezTo>
                    <a:pt x="7950" y="5981"/>
                    <a:pt x="7950" y="6700"/>
                    <a:pt x="7909" y="7418"/>
                  </a:cubicBezTo>
                  <a:cubicBezTo>
                    <a:pt x="7309" y="7813"/>
                    <a:pt x="6686" y="8173"/>
                    <a:pt x="6043" y="8494"/>
                  </a:cubicBezTo>
                  <a:cubicBezTo>
                    <a:pt x="5401" y="8173"/>
                    <a:pt x="4778" y="7813"/>
                    <a:pt x="4179" y="7418"/>
                  </a:cubicBezTo>
                  <a:cubicBezTo>
                    <a:pt x="4136" y="6701"/>
                    <a:pt x="4136" y="5981"/>
                    <a:pt x="4179" y="5265"/>
                  </a:cubicBezTo>
                  <a:lnTo>
                    <a:pt x="4178" y="5265"/>
                  </a:lnTo>
                  <a:cubicBezTo>
                    <a:pt x="4778" y="4868"/>
                    <a:pt x="5401" y="4510"/>
                    <a:pt x="6043" y="4188"/>
                  </a:cubicBezTo>
                  <a:close/>
                  <a:moveTo>
                    <a:pt x="4215" y="7884"/>
                  </a:moveTo>
                  <a:cubicBezTo>
                    <a:pt x="4666" y="8172"/>
                    <a:pt x="5136" y="8442"/>
                    <a:pt x="5624" y="8697"/>
                  </a:cubicBezTo>
                  <a:cubicBezTo>
                    <a:pt x="5203" y="8892"/>
                    <a:pt x="4789" y="9064"/>
                    <a:pt x="4390" y="9208"/>
                  </a:cubicBezTo>
                  <a:cubicBezTo>
                    <a:pt x="4313" y="8789"/>
                    <a:pt x="4254" y="8344"/>
                    <a:pt x="4215" y="7884"/>
                  </a:cubicBezTo>
                  <a:close/>
                  <a:moveTo>
                    <a:pt x="7872" y="7883"/>
                  </a:moveTo>
                  <a:lnTo>
                    <a:pt x="7872" y="7883"/>
                  </a:lnTo>
                  <a:cubicBezTo>
                    <a:pt x="7833" y="8345"/>
                    <a:pt x="7774" y="8789"/>
                    <a:pt x="7697" y="9208"/>
                  </a:cubicBezTo>
                  <a:cubicBezTo>
                    <a:pt x="7298" y="9064"/>
                    <a:pt x="6882" y="8892"/>
                    <a:pt x="6463" y="8697"/>
                  </a:cubicBezTo>
                  <a:cubicBezTo>
                    <a:pt x="6928" y="8455"/>
                    <a:pt x="7399" y="8184"/>
                    <a:pt x="7872" y="7883"/>
                  </a:cubicBezTo>
                  <a:close/>
                  <a:moveTo>
                    <a:pt x="2450" y="6588"/>
                  </a:moveTo>
                  <a:cubicBezTo>
                    <a:pt x="2886" y="6959"/>
                    <a:pt x="3345" y="7306"/>
                    <a:pt x="3820" y="7625"/>
                  </a:cubicBezTo>
                  <a:cubicBezTo>
                    <a:pt x="3859" y="8197"/>
                    <a:pt x="3931" y="8765"/>
                    <a:pt x="4033" y="9329"/>
                  </a:cubicBezTo>
                  <a:cubicBezTo>
                    <a:pt x="3686" y="9443"/>
                    <a:pt x="3332" y="9537"/>
                    <a:pt x="2972" y="9611"/>
                  </a:cubicBezTo>
                  <a:cubicBezTo>
                    <a:pt x="2593" y="9686"/>
                    <a:pt x="2253" y="9724"/>
                    <a:pt x="1961" y="9724"/>
                  </a:cubicBezTo>
                  <a:cubicBezTo>
                    <a:pt x="1406" y="9724"/>
                    <a:pt x="1024" y="9589"/>
                    <a:pt x="872" y="9326"/>
                  </a:cubicBezTo>
                  <a:cubicBezTo>
                    <a:pt x="641" y="8924"/>
                    <a:pt x="934" y="8209"/>
                    <a:pt x="1676" y="7365"/>
                  </a:cubicBezTo>
                  <a:cubicBezTo>
                    <a:pt x="1920" y="7091"/>
                    <a:pt x="2178" y="6832"/>
                    <a:pt x="2450" y="6588"/>
                  </a:cubicBezTo>
                  <a:close/>
                  <a:moveTo>
                    <a:pt x="9637" y="6588"/>
                  </a:moveTo>
                  <a:cubicBezTo>
                    <a:pt x="9909" y="6832"/>
                    <a:pt x="10167" y="7091"/>
                    <a:pt x="10409" y="7364"/>
                  </a:cubicBezTo>
                  <a:cubicBezTo>
                    <a:pt x="11153" y="8209"/>
                    <a:pt x="11444" y="8924"/>
                    <a:pt x="11213" y="9326"/>
                  </a:cubicBezTo>
                  <a:cubicBezTo>
                    <a:pt x="11062" y="9589"/>
                    <a:pt x="10681" y="9724"/>
                    <a:pt x="10125" y="9724"/>
                  </a:cubicBezTo>
                  <a:cubicBezTo>
                    <a:pt x="9833" y="9724"/>
                    <a:pt x="9493" y="9686"/>
                    <a:pt x="9113" y="9611"/>
                  </a:cubicBezTo>
                  <a:cubicBezTo>
                    <a:pt x="8755" y="9537"/>
                    <a:pt x="8401" y="9443"/>
                    <a:pt x="8054" y="9329"/>
                  </a:cubicBezTo>
                  <a:cubicBezTo>
                    <a:pt x="8156" y="8765"/>
                    <a:pt x="8228" y="8197"/>
                    <a:pt x="8267" y="7625"/>
                  </a:cubicBezTo>
                  <a:cubicBezTo>
                    <a:pt x="8742" y="7305"/>
                    <a:pt x="9199" y="6959"/>
                    <a:pt x="9637" y="6588"/>
                  </a:cubicBezTo>
                  <a:close/>
                  <a:moveTo>
                    <a:pt x="4775" y="10548"/>
                  </a:moveTo>
                  <a:cubicBezTo>
                    <a:pt x="4918" y="10548"/>
                    <a:pt x="5061" y="10594"/>
                    <a:pt x="5180" y="10684"/>
                  </a:cubicBezTo>
                  <a:cubicBezTo>
                    <a:pt x="5393" y="10848"/>
                    <a:pt x="5487" y="11125"/>
                    <a:pt x="5417" y="11385"/>
                  </a:cubicBezTo>
                  <a:cubicBezTo>
                    <a:pt x="5348" y="11644"/>
                    <a:pt x="5129" y="11837"/>
                    <a:pt x="4863" y="11872"/>
                  </a:cubicBezTo>
                  <a:cubicBezTo>
                    <a:pt x="4834" y="11876"/>
                    <a:pt x="4804" y="11878"/>
                    <a:pt x="4776" y="11878"/>
                  </a:cubicBezTo>
                  <a:cubicBezTo>
                    <a:pt x="4540" y="11878"/>
                    <a:pt x="4319" y="11753"/>
                    <a:pt x="4199" y="11546"/>
                  </a:cubicBezTo>
                  <a:cubicBezTo>
                    <a:pt x="4015" y="11227"/>
                    <a:pt x="4125" y="10821"/>
                    <a:pt x="4442" y="10636"/>
                  </a:cubicBezTo>
                  <a:cubicBezTo>
                    <a:pt x="4546" y="10577"/>
                    <a:pt x="4661" y="10548"/>
                    <a:pt x="4775" y="10548"/>
                  </a:cubicBezTo>
                  <a:close/>
                  <a:moveTo>
                    <a:pt x="6043" y="8908"/>
                  </a:moveTo>
                  <a:cubicBezTo>
                    <a:pt x="6557" y="9160"/>
                    <a:pt x="7086" y="9383"/>
                    <a:pt x="7626" y="9577"/>
                  </a:cubicBezTo>
                  <a:cubicBezTo>
                    <a:pt x="7551" y="9934"/>
                    <a:pt x="7455" y="10287"/>
                    <a:pt x="7341" y="10635"/>
                  </a:cubicBezTo>
                  <a:lnTo>
                    <a:pt x="7339" y="10635"/>
                  </a:lnTo>
                  <a:cubicBezTo>
                    <a:pt x="6979" y="11700"/>
                    <a:pt x="6506" y="12312"/>
                    <a:pt x="6043" y="12312"/>
                  </a:cubicBezTo>
                  <a:cubicBezTo>
                    <a:pt x="5848" y="12312"/>
                    <a:pt x="5653" y="12203"/>
                    <a:pt x="5458" y="11993"/>
                  </a:cubicBezTo>
                  <a:cubicBezTo>
                    <a:pt x="5807" y="11687"/>
                    <a:pt x="5911" y="11189"/>
                    <a:pt x="5713" y="10772"/>
                  </a:cubicBezTo>
                  <a:cubicBezTo>
                    <a:pt x="5541" y="10403"/>
                    <a:pt x="5172" y="10176"/>
                    <a:pt x="4775" y="10176"/>
                  </a:cubicBezTo>
                  <a:cubicBezTo>
                    <a:pt x="4720" y="10176"/>
                    <a:pt x="4665" y="10180"/>
                    <a:pt x="4609" y="10189"/>
                  </a:cubicBezTo>
                  <a:cubicBezTo>
                    <a:pt x="4557" y="9993"/>
                    <a:pt x="4506" y="9789"/>
                    <a:pt x="4461" y="9576"/>
                  </a:cubicBezTo>
                  <a:cubicBezTo>
                    <a:pt x="5001" y="9383"/>
                    <a:pt x="5528" y="9160"/>
                    <a:pt x="6043" y="8908"/>
                  </a:cubicBezTo>
                  <a:close/>
                  <a:moveTo>
                    <a:pt x="6044" y="0"/>
                  </a:moveTo>
                  <a:cubicBezTo>
                    <a:pt x="5401" y="0"/>
                    <a:pt x="4816" y="685"/>
                    <a:pt x="4394" y="1929"/>
                  </a:cubicBezTo>
                  <a:cubicBezTo>
                    <a:pt x="4280" y="2276"/>
                    <a:pt x="4183" y="2629"/>
                    <a:pt x="4106" y="2988"/>
                  </a:cubicBezTo>
                  <a:cubicBezTo>
                    <a:pt x="3898" y="2921"/>
                    <a:pt x="3695" y="2862"/>
                    <a:pt x="3496" y="2811"/>
                  </a:cubicBezTo>
                  <a:lnTo>
                    <a:pt x="3496" y="2808"/>
                  </a:lnTo>
                  <a:cubicBezTo>
                    <a:pt x="3495" y="2269"/>
                    <a:pt x="3084" y="1822"/>
                    <a:pt x="2547" y="1776"/>
                  </a:cubicBezTo>
                  <a:cubicBezTo>
                    <a:pt x="2517" y="1773"/>
                    <a:pt x="2487" y="1772"/>
                    <a:pt x="2457" y="1772"/>
                  </a:cubicBezTo>
                  <a:cubicBezTo>
                    <a:pt x="1958" y="1772"/>
                    <a:pt x="1524" y="2132"/>
                    <a:pt x="1437" y="2632"/>
                  </a:cubicBezTo>
                  <a:cubicBezTo>
                    <a:pt x="1010" y="2711"/>
                    <a:pt x="713" y="2890"/>
                    <a:pt x="552" y="3169"/>
                  </a:cubicBezTo>
                  <a:cubicBezTo>
                    <a:pt x="230" y="3727"/>
                    <a:pt x="531" y="4575"/>
                    <a:pt x="1397" y="5563"/>
                  </a:cubicBezTo>
                  <a:cubicBezTo>
                    <a:pt x="1641" y="5835"/>
                    <a:pt x="1897" y="6096"/>
                    <a:pt x="2170" y="6341"/>
                  </a:cubicBezTo>
                  <a:cubicBezTo>
                    <a:pt x="1346" y="7088"/>
                    <a:pt x="1" y="8556"/>
                    <a:pt x="552" y="9512"/>
                  </a:cubicBezTo>
                  <a:cubicBezTo>
                    <a:pt x="809" y="9958"/>
                    <a:pt x="1379" y="10093"/>
                    <a:pt x="1971" y="10093"/>
                  </a:cubicBezTo>
                  <a:cubicBezTo>
                    <a:pt x="2345" y="10093"/>
                    <a:pt x="2728" y="10039"/>
                    <a:pt x="3047" y="9975"/>
                  </a:cubicBezTo>
                  <a:cubicBezTo>
                    <a:pt x="3406" y="9902"/>
                    <a:pt x="3759" y="9808"/>
                    <a:pt x="4108" y="9697"/>
                  </a:cubicBezTo>
                  <a:cubicBezTo>
                    <a:pt x="4154" y="9910"/>
                    <a:pt x="4205" y="10116"/>
                    <a:pt x="4261" y="10313"/>
                  </a:cubicBezTo>
                  <a:lnTo>
                    <a:pt x="4258" y="10315"/>
                  </a:lnTo>
                  <a:cubicBezTo>
                    <a:pt x="3762" y="10601"/>
                    <a:pt x="3592" y="11235"/>
                    <a:pt x="3879" y="11730"/>
                  </a:cubicBezTo>
                  <a:lnTo>
                    <a:pt x="3877" y="11732"/>
                  </a:lnTo>
                  <a:cubicBezTo>
                    <a:pt x="4066" y="12060"/>
                    <a:pt x="4413" y="12250"/>
                    <a:pt x="4775" y="12250"/>
                  </a:cubicBezTo>
                  <a:cubicBezTo>
                    <a:pt x="4895" y="12250"/>
                    <a:pt x="5016" y="12229"/>
                    <a:pt x="5133" y="12186"/>
                  </a:cubicBezTo>
                  <a:cubicBezTo>
                    <a:pt x="5415" y="12515"/>
                    <a:pt x="5719" y="12683"/>
                    <a:pt x="6043" y="12683"/>
                  </a:cubicBezTo>
                  <a:cubicBezTo>
                    <a:pt x="7146" y="12683"/>
                    <a:pt x="7743" y="10786"/>
                    <a:pt x="7981" y="9695"/>
                  </a:cubicBezTo>
                  <a:cubicBezTo>
                    <a:pt x="8556" y="9880"/>
                    <a:pt x="9398" y="10093"/>
                    <a:pt x="10134" y="10093"/>
                  </a:cubicBezTo>
                  <a:cubicBezTo>
                    <a:pt x="10746" y="10093"/>
                    <a:pt x="11285" y="9946"/>
                    <a:pt x="11535" y="9512"/>
                  </a:cubicBezTo>
                  <a:cubicBezTo>
                    <a:pt x="12088" y="8556"/>
                    <a:pt x="10744" y="7091"/>
                    <a:pt x="9917" y="6341"/>
                  </a:cubicBezTo>
                  <a:cubicBezTo>
                    <a:pt x="10190" y="6096"/>
                    <a:pt x="10446" y="5837"/>
                    <a:pt x="10690" y="5563"/>
                  </a:cubicBezTo>
                  <a:cubicBezTo>
                    <a:pt x="11556" y="4575"/>
                    <a:pt x="11857" y="3727"/>
                    <a:pt x="11535" y="3169"/>
                  </a:cubicBezTo>
                  <a:cubicBezTo>
                    <a:pt x="11374" y="2890"/>
                    <a:pt x="11077" y="2709"/>
                    <a:pt x="10650" y="2632"/>
                  </a:cubicBezTo>
                  <a:cubicBezTo>
                    <a:pt x="10597" y="2333"/>
                    <a:pt x="10417" y="2072"/>
                    <a:pt x="10156" y="1916"/>
                  </a:cubicBezTo>
                  <a:cubicBezTo>
                    <a:pt x="10126" y="1898"/>
                    <a:pt x="10094" y="1890"/>
                    <a:pt x="10061" y="1890"/>
                  </a:cubicBezTo>
                  <a:cubicBezTo>
                    <a:pt x="9998" y="1890"/>
                    <a:pt x="9936" y="1922"/>
                    <a:pt x="9901" y="1981"/>
                  </a:cubicBezTo>
                  <a:cubicBezTo>
                    <a:pt x="9849" y="2069"/>
                    <a:pt x="9879" y="2183"/>
                    <a:pt x="9967" y="2234"/>
                  </a:cubicBezTo>
                  <a:cubicBezTo>
                    <a:pt x="10225" y="2387"/>
                    <a:pt x="10349" y="2693"/>
                    <a:pt x="10269" y="2983"/>
                  </a:cubicBezTo>
                  <a:cubicBezTo>
                    <a:pt x="10191" y="3273"/>
                    <a:pt x="9928" y="3472"/>
                    <a:pt x="9629" y="3473"/>
                  </a:cubicBezTo>
                  <a:cubicBezTo>
                    <a:pt x="9328" y="3472"/>
                    <a:pt x="9065" y="3273"/>
                    <a:pt x="8987" y="2983"/>
                  </a:cubicBezTo>
                  <a:cubicBezTo>
                    <a:pt x="8908" y="2693"/>
                    <a:pt x="9032" y="2387"/>
                    <a:pt x="9290" y="2234"/>
                  </a:cubicBezTo>
                  <a:cubicBezTo>
                    <a:pt x="9376" y="2182"/>
                    <a:pt x="9403" y="2069"/>
                    <a:pt x="9352" y="1983"/>
                  </a:cubicBezTo>
                  <a:cubicBezTo>
                    <a:pt x="9317" y="1924"/>
                    <a:pt x="9255" y="1892"/>
                    <a:pt x="9192" y="1892"/>
                  </a:cubicBezTo>
                  <a:cubicBezTo>
                    <a:pt x="9161" y="1892"/>
                    <a:pt x="9129" y="1900"/>
                    <a:pt x="9100" y="1916"/>
                  </a:cubicBezTo>
                  <a:cubicBezTo>
                    <a:pt x="8787" y="2102"/>
                    <a:pt x="8592" y="2441"/>
                    <a:pt x="8592" y="2808"/>
                  </a:cubicBezTo>
                  <a:lnTo>
                    <a:pt x="8592" y="2811"/>
                  </a:lnTo>
                  <a:cubicBezTo>
                    <a:pt x="8393" y="2862"/>
                    <a:pt x="8189" y="2921"/>
                    <a:pt x="7981" y="2988"/>
                  </a:cubicBezTo>
                  <a:cubicBezTo>
                    <a:pt x="7904" y="2629"/>
                    <a:pt x="7809" y="2276"/>
                    <a:pt x="7693" y="1929"/>
                  </a:cubicBezTo>
                  <a:cubicBezTo>
                    <a:pt x="7272" y="685"/>
                    <a:pt x="6686" y="0"/>
                    <a:pt x="6044"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18" name="Google Shape;318;p45"/>
            <p:cNvSpPr/>
            <p:nvPr/>
          </p:nvSpPr>
          <p:spPr>
            <a:xfrm>
              <a:off x="8194515" y="3937377"/>
              <a:ext cx="81683" cy="83313"/>
            </a:xfrm>
            <a:custGeom>
              <a:avLst/>
              <a:gdLst/>
              <a:ahLst/>
              <a:cxnLst/>
              <a:rect l="l" t="t" r="r" b="b"/>
              <a:pathLst>
                <a:path w="2757" h="2812" extrusionOk="0">
                  <a:moveTo>
                    <a:pt x="1407" y="1"/>
                  </a:moveTo>
                  <a:cubicBezTo>
                    <a:pt x="1322" y="1"/>
                    <a:pt x="1237" y="8"/>
                    <a:pt x="1151" y="24"/>
                  </a:cubicBezTo>
                  <a:cubicBezTo>
                    <a:pt x="484" y="147"/>
                    <a:pt x="0" y="728"/>
                    <a:pt x="0" y="1406"/>
                  </a:cubicBezTo>
                  <a:cubicBezTo>
                    <a:pt x="0" y="2085"/>
                    <a:pt x="484" y="2666"/>
                    <a:pt x="1151" y="2789"/>
                  </a:cubicBezTo>
                  <a:cubicBezTo>
                    <a:pt x="1237" y="2804"/>
                    <a:pt x="1322" y="2812"/>
                    <a:pt x="1407" y="2812"/>
                  </a:cubicBezTo>
                  <a:cubicBezTo>
                    <a:pt x="1981" y="2812"/>
                    <a:pt x="2509" y="2459"/>
                    <a:pt x="2720" y="1906"/>
                  </a:cubicBezTo>
                  <a:cubicBezTo>
                    <a:pt x="2757" y="1809"/>
                    <a:pt x="2707" y="1703"/>
                    <a:pt x="2612" y="1666"/>
                  </a:cubicBezTo>
                  <a:cubicBezTo>
                    <a:pt x="2590" y="1658"/>
                    <a:pt x="2568" y="1654"/>
                    <a:pt x="2546" y="1654"/>
                  </a:cubicBezTo>
                  <a:cubicBezTo>
                    <a:pt x="2471" y="1654"/>
                    <a:pt x="2400" y="1700"/>
                    <a:pt x="2373" y="1774"/>
                  </a:cubicBezTo>
                  <a:cubicBezTo>
                    <a:pt x="2217" y="2181"/>
                    <a:pt x="1828" y="2441"/>
                    <a:pt x="1406" y="2441"/>
                  </a:cubicBezTo>
                  <a:cubicBezTo>
                    <a:pt x="1344" y="2441"/>
                    <a:pt x="1281" y="2436"/>
                    <a:pt x="1218" y="2424"/>
                  </a:cubicBezTo>
                  <a:cubicBezTo>
                    <a:pt x="726" y="2335"/>
                    <a:pt x="370" y="1906"/>
                    <a:pt x="370" y="1406"/>
                  </a:cubicBezTo>
                  <a:cubicBezTo>
                    <a:pt x="370" y="906"/>
                    <a:pt x="726" y="478"/>
                    <a:pt x="1218" y="389"/>
                  </a:cubicBezTo>
                  <a:cubicBezTo>
                    <a:pt x="1281" y="377"/>
                    <a:pt x="1344" y="371"/>
                    <a:pt x="1406" y="371"/>
                  </a:cubicBezTo>
                  <a:cubicBezTo>
                    <a:pt x="1828" y="371"/>
                    <a:pt x="2217" y="632"/>
                    <a:pt x="2373" y="1038"/>
                  </a:cubicBezTo>
                  <a:cubicBezTo>
                    <a:pt x="2400" y="1113"/>
                    <a:pt x="2471" y="1159"/>
                    <a:pt x="2546" y="1159"/>
                  </a:cubicBezTo>
                  <a:cubicBezTo>
                    <a:pt x="2568" y="1159"/>
                    <a:pt x="2590" y="1155"/>
                    <a:pt x="2612" y="1147"/>
                  </a:cubicBezTo>
                  <a:cubicBezTo>
                    <a:pt x="2707" y="1110"/>
                    <a:pt x="2757" y="1002"/>
                    <a:pt x="2720" y="906"/>
                  </a:cubicBezTo>
                  <a:cubicBezTo>
                    <a:pt x="2509" y="354"/>
                    <a:pt x="1981" y="1"/>
                    <a:pt x="14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29" name="Google Shape;293;p45"/>
          <p:cNvSpPr txBox="1"/>
          <p:nvPr/>
        </p:nvSpPr>
        <p:spPr>
          <a:xfrm>
            <a:off x="2867573" y="1578256"/>
            <a:ext cx="4425747" cy="76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usso One"/>
              <a:buNone/>
              <a:defRPr sz="3000" b="0" i="0" u="none" strike="noStrike" cap="none">
                <a:solidFill>
                  <a:schemeClr val="lt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GB" sz="2400" dirty="0"/>
              <a:t>Testing Level: </a:t>
            </a:r>
          </a:p>
          <a:p>
            <a:pPr algn="ctr"/>
            <a:r>
              <a:rPr lang="en-GB" sz="2665" b="1" i="1" dirty="0"/>
              <a:t>Integration Testing</a:t>
            </a:r>
          </a:p>
        </p:txBody>
      </p:sp>
      <p:sp>
        <p:nvSpPr>
          <p:cNvPr id="30" name="Google Shape;293;p45"/>
          <p:cNvSpPr txBox="1"/>
          <p:nvPr/>
        </p:nvSpPr>
        <p:spPr>
          <a:xfrm>
            <a:off x="6459191" y="1280041"/>
            <a:ext cx="4575328" cy="152270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usso One"/>
              <a:buNone/>
              <a:defRPr sz="3000" b="0" i="0" u="none" strike="noStrike" cap="none">
                <a:solidFill>
                  <a:schemeClr val="lt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GB" sz="2400" dirty="0"/>
              <a:t>Testing Method: </a:t>
            </a:r>
          </a:p>
          <a:p>
            <a:pPr algn="ctr"/>
            <a:r>
              <a:rPr lang="en-GB" sz="2665" b="1" i="1" dirty="0"/>
              <a:t>Black-box testing</a:t>
            </a:r>
          </a:p>
          <a:p>
            <a:pPr algn="ctr"/>
            <a:r>
              <a:rPr lang="en-GB" sz="1400" b="1" i="1" dirty="0"/>
              <a:t>( </a:t>
            </a:r>
            <a:r>
              <a:rPr lang="en-US" altLang="zh-CN" sz="1400" dirty="0"/>
              <a:t>Equivalence class testing</a:t>
            </a:r>
            <a:r>
              <a:rPr lang="en-GB" sz="1400" b="1" i="1" dirty="0"/>
              <a:t>)</a:t>
            </a:r>
          </a:p>
        </p:txBody>
      </p:sp>
      <p:sp>
        <p:nvSpPr>
          <p:cNvPr id="31" name="Google Shape;293;p45"/>
          <p:cNvSpPr txBox="1"/>
          <p:nvPr/>
        </p:nvSpPr>
        <p:spPr>
          <a:xfrm>
            <a:off x="4026293" y="3329730"/>
            <a:ext cx="2826624" cy="882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usso One"/>
              <a:buNone/>
              <a:defRPr sz="3000" b="0" i="0" u="none" strike="noStrike" cap="none">
                <a:solidFill>
                  <a:schemeClr val="lt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dirty="0"/>
              <a:t>Load Testing</a:t>
            </a:r>
          </a:p>
          <a:p>
            <a:pPr algn="ctr"/>
            <a:r>
              <a:rPr lang="en-US" sz="1865" dirty="0"/>
              <a:t>(Load Runner)</a:t>
            </a:r>
            <a:endParaRPr lang="en-GB" sz="1200" b="1" i="1" dirty="0"/>
          </a:p>
        </p:txBody>
      </p:sp>
      <p:pic>
        <p:nvPicPr>
          <p:cNvPr id="3" name="图片 2"/>
          <p:cNvPicPr>
            <a:picLocks noChangeAspect="1"/>
          </p:cNvPicPr>
          <p:nvPr/>
        </p:nvPicPr>
        <p:blipFill rotWithShape="1">
          <a:blip r:embed="rId3"/>
          <a:srcRect t="8123" b="6973"/>
          <a:stretch>
            <a:fillRect/>
          </a:stretch>
        </p:blipFill>
        <p:spPr>
          <a:xfrm>
            <a:off x="6831905" y="2845769"/>
            <a:ext cx="4724639" cy="2256423"/>
          </a:xfrm>
          <a:prstGeom prst="rect">
            <a:avLst/>
          </a:prstGeom>
        </p:spPr>
      </p:pic>
      <p:sp>
        <p:nvSpPr>
          <p:cNvPr id="34" name="Google Shape;293;p45"/>
          <p:cNvSpPr txBox="1"/>
          <p:nvPr/>
        </p:nvSpPr>
        <p:spPr>
          <a:xfrm>
            <a:off x="3303191" y="5148647"/>
            <a:ext cx="6157652" cy="882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usso One"/>
              <a:buNone/>
              <a:defRPr sz="3000" b="0" i="0" u="none" strike="noStrike" cap="none">
                <a:solidFill>
                  <a:schemeClr val="lt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GB" sz="1865" b="1" i="1" dirty="0"/>
              <a:t>Optimizing the </a:t>
            </a:r>
            <a:r>
              <a:rPr lang="en-GB" sz="2400" b="1" i="1" dirty="0"/>
              <a:t>Cohesion</a:t>
            </a:r>
            <a:r>
              <a:rPr lang="en-GB" sz="1865" b="1" i="1" dirty="0"/>
              <a:t> and </a:t>
            </a:r>
            <a:r>
              <a:rPr lang="en-GB" sz="2400" b="1" i="1" dirty="0"/>
              <a:t>Coupling</a:t>
            </a:r>
            <a:endParaRPr lang="en-GB" sz="1865" b="1" i="1" dirty="0"/>
          </a:p>
        </p:txBody>
      </p:sp>
      <p:sp>
        <p:nvSpPr>
          <p:cNvPr id="25" name="矩形 24"/>
          <p:cNvSpPr/>
          <p:nvPr/>
        </p:nvSpPr>
        <p:spPr>
          <a:xfrm>
            <a:off x="941976" y="584621"/>
            <a:ext cx="10308048" cy="584775"/>
          </a:xfrm>
          <a:prstGeom prst="rect">
            <a:avLst/>
          </a:prstGeom>
        </p:spPr>
        <p:txBody>
          <a:bodyPr wrap="square">
            <a:spAutoFit/>
          </a:bodyPr>
          <a:lstStyle/>
          <a:p>
            <a:pPr marL="571500" indent="-571500">
              <a:buFont typeface="Wingdings" panose="05000000000000000000" charset="0"/>
              <a:buChar char="p"/>
            </a:pPr>
            <a:r>
              <a:rPr lang="en-US" altLang="zh-CN" sz="3200" b="1" dirty="0">
                <a:solidFill>
                  <a:schemeClr val="bg1">
                    <a:lumMod val="95000"/>
                  </a:schemeClr>
                </a:solidFill>
                <a:latin typeface="微软雅黑" panose="020B0503020204020204" pitchFamily="34" charset="-122"/>
                <a:ea typeface="微软雅黑" panose="020B0503020204020204" pitchFamily="34" charset="-122"/>
              </a:rPr>
              <a:t>Software Testing &amp; Design Independence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search"/>
          <p:cNvPicPr>
            <a:picLocks noChangeAspect="1"/>
          </p:cNvPicPr>
          <p:nvPr/>
        </p:nvPicPr>
        <p:blipFill>
          <a:blip r:embed="rId2"/>
          <a:stretch>
            <a:fillRect/>
          </a:stretch>
        </p:blipFill>
        <p:spPr>
          <a:xfrm>
            <a:off x="-635" y="-394335"/>
            <a:ext cx="12263755" cy="8173720"/>
          </a:xfrm>
          <a:prstGeom prst="rect">
            <a:avLst/>
          </a:prstGeom>
        </p:spPr>
      </p:pic>
      <p:sp>
        <p:nvSpPr>
          <p:cNvPr id="15" name="矩形 2"/>
          <p:cNvSpPr>
            <a:spLocks noChangeArrowheads="1"/>
          </p:cNvSpPr>
          <p:nvPr/>
        </p:nvSpPr>
        <p:spPr bwMode="auto">
          <a:xfrm>
            <a:off x="-60325" y="-484505"/>
            <a:ext cx="12499340" cy="8263890"/>
          </a:xfrm>
          <a:prstGeom prst="rect">
            <a:avLst/>
          </a:prstGeom>
          <a:solidFill>
            <a:srgbClr val="1F1F1F">
              <a:alpha val="55785"/>
            </a:srgbClr>
          </a:solidFill>
          <a:ln w="12700">
            <a:solidFill>
              <a:srgbClr val="42719B"/>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dirty="0">
              <a:solidFill>
                <a:srgbClr val="FFFFFF"/>
              </a:solidFill>
            </a:endParaRPr>
          </a:p>
        </p:txBody>
      </p:sp>
      <p:sp>
        <p:nvSpPr>
          <p:cNvPr id="4" name="文本框 3"/>
          <p:cNvSpPr txBox="1"/>
          <p:nvPr/>
        </p:nvSpPr>
        <p:spPr>
          <a:xfrm>
            <a:off x="776605" y="3750945"/>
            <a:ext cx="3495040" cy="706755"/>
          </a:xfrm>
          <a:prstGeom prst="rect">
            <a:avLst/>
          </a:prstGeom>
          <a:noFill/>
        </p:spPr>
        <p:txBody>
          <a:bodyPr wrap="square" rtlCol="0">
            <a:spAutoFit/>
          </a:bodyPr>
          <a:lstStyle/>
          <a:p>
            <a:r>
              <a:rPr lang="en-US" altLang="zh-CN" sz="4000">
                <a:solidFill>
                  <a:schemeClr val="bg1"/>
                </a:solidFill>
                <a:latin typeface="微软雅黑" panose="020B0503020204020204" pitchFamily="34" charset="-122"/>
                <a:ea typeface="微软雅黑" panose="020B0503020204020204" pitchFamily="34" charset="-122"/>
              </a:rPr>
              <a:t>PART TWO</a:t>
            </a:r>
          </a:p>
        </p:txBody>
      </p:sp>
      <p:sp>
        <p:nvSpPr>
          <p:cNvPr id="9" name="文本框 8"/>
          <p:cNvSpPr txBox="1"/>
          <p:nvPr/>
        </p:nvSpPr>
        <p:spPr>
          <a:xfrm>
            <a:off x="1565429" y="2628175"/>
            <a:ext cx="1538913" cy="1106805"/>
          </a:xfrm>
          <a:prstGeom prst="rect">
            <a:avLst/>
          </a:prstGeom>
          <a:noFill/>
        </p:spPr>
        <p:txBody>
          <a:bodyPr wrap="square" rtlCol="0">
            <a:spAutoFit/>
          </a:bodyPr>
          <a:lstStyle/>
          <a:p>
            <a:r>
              <a:rPr lang="en-US" altLang="zh-CN" sz="6600" spc="600">
                <a:solidFill>
                  <a:schemeClr val="bg1"/>
                </a:solidFill>
                <a:latin typeface="微软雅黑" panose="020B0503020204020204" pitchFamily="34" charset="-122"/>
                <a:ea typeface="微软雅黑" panose="020B0503020204020204" pitchFamily="34" charset="-122"/>
              </a:rPr>
              <a:t>02</a:t>
            </a:r>
          </a:p>
        </p:txBody>
      </p:sp>
      <p:sp>
        <p:nvSpPr>
          <p:cNvPr id="5" name="矩形 4"/>
          <p:cNvSpPr/>
          <p:nvPr/>
        </p:nvSpPr>
        <p:spPr>
          <a:xfrm>
            <a:off x="685800" y="2305050"/>
            <a:ext cx="3274695" cy="2298700"/>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85507" y="2036144"/>
            <a:ext cx="1068381" cy="82698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73966" y="2035140"/>
            <a:ext cx="96124" cy="414495"/>
          </a:xfrm>
          <a:prstGeom prst="rect">
            <a:avLst/>
          </a:prstGeom>
          <a:solidFill>
            <a:srgbClr val="7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76800" y="3113405"/>
            <a:ext cx="6129655" cy="3415030"/>
          </a:xfrm>
          <a:prstGeom prst="rect">
            <a:avLst/>
          </a:prstGeom>
          <a:noFill/>
        </p:spPr>
        <p:txBody>
          <a:bodyPr wrap="square" rtlCol="0">
            <a:spAutoFit/>
          </a:bodyPr>
          <a:lstStyle/>
          <a:p>
            <a:r>
              <a:rPr lang="en-US" altLang="zh-CN" sz="5400" dirty="0">
                <a:solidFill>
                  <a:schemeClr val="bg1"/>
                </a:solidFill>
                <a:latin typeface="微软雅黑" panose="020B0503020204020204" pitchFamily="34" charset="-122"/>
                <a:ea typeface="微软雅黑" panose="020B0503020204020204" pitchFamily="34" charset="-122"/>
              </a:rPr>
              <a:t>Main features</a:t>
            </a:r>
          </a:p>
          <a:p>
            <a:endParaRPr lang="en-US" altLang="zh-CN" sz="5400" dirty="0">
              <a:solidFill>
                <a:schemeClr val="bg1"/>
              </a:solidFill>
              <a:latin typeface="微软雅黑" panose="020B0503020204020204" pitchFamily="34" charset="-122"/>
              <a:ea typeface="微软雅黑" panose="020B0503020204020204" pitchFamily="34" charset="-122"/>
            </a:endParaRPr>
          </a:p>
          <a:p>
            <a:r>
              <a:rPr lang="en-US" altLang="zh-CN" sz="5400" dirty="0">
                <a:solidFill>
                  <a:schemeClr val="bg1"/>
                </a:solidFill>
                <a:latin typeface="微软雅黑" panose="020B0503020204020204" pitchFamily="34" charset="-122"/>
                <a:ea typeface="微软雅黑" panose="020B0503020204020204" pitchFamily="34" charset="-122"/>
              </a:rPr>
              <a:t>					</a:t>
            </a:r>
          </a:p>
          <a:p>
            <a:r>
              <a:rPr lang="en-US" altLang="zh-CN" sz="5400" dirty="0">
                <a:solidFill>
                  <a:schemeClr val="bg1"/>
                </a:solidFill>
                <a:latin typeface="微软雅黑" panose="020B0503020204020204" pitchFamily="34" charset="-122"/>
                <a:ea typeface="微软雅黑" panose="020B0503020204020204" pitchFamily="34" charset="-122"/>
              </a:rPr>
              <a:t>				Oliver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00"/>
                                        <p:tgtEl>
                                          <p:spTgt spid="10"/>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800"/>
                                        <p:tgtEl>
                                          <p:spTgt spid="9"/>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9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bldLvl="0" animBg="1"/>
      <p:bldP spid="10" grpId="0" bldLvl="0" animBg="1"/>
      <p:bldP spid="18" grpId="0" bldLvl="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0.04.14"/>
  <p:tag name="AS_TITLE" val="Aspose.Slides for .NET 4.0 Client Profile"/>
  <p:tag name="AS_VERSION" val="20.4"/>
  <p:tag name="COMMONDATA" val="eyJoZGlkIjoiODM2ZThlYWNiNDIxZDIzNDk3OGRlZjlmMWE3MWRiNj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91,&quot;width&quot;:799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08,&quot;width&quot;:856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91,&quot;width&quot;:7993}"/>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575</Words>
  <Application>Microsoft Macintosh PowerPoint</Application>
  <PresentationFormat>宽屏</PresentationFormat>
  <Paragraphs>137</Paragraphs>
  <Slides>29</Slides>
  <Notes>5</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微软雅黑</vt:lpstr>
      <vt:lpstr>Arial</vt:lpstr>
      <vt:lpstr>Bebas Neue</vt:lpstr>
      <vt:lpstr>Calibri</vt:lpstr>
      <vt:lpstr>Calibri Light</vt:lpstr>
      <vt:lpstr>Overpass</vt:lpstr>
      <vt:lpstr>Russo One</vt:lpstr>
      <vt:lpstr>Wingdings</vt:lpstr>
      <vt:lpstr/>
      <vt:lpstr/>
      <vt:lpstr>PowerPoint 演示文稿</vt:lpstr>
      <vt:lpstr>PowerPoint 演示文稿</vt:lpstr>
      <vt:lpstr>PowerPoint 演示文稿</vt:lpstr>
      <vt:lpstr>Software Requirements Specification (SRS)</vt:lpstr>
      <vt:lpstr>PowerPoint 演示文稿</vt:lpstr>
      <vt:lpstr>- Reconstructed Class diagram - Adding Qualifier - Increasing Inheritance </vt:lpstr>
      <vt:lpstr>- The MVC model - Three Sub-systems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Li Barry</cp:lastModifiedBy>
  <cp:revision>98</cp:revision>
  <dcterms:created xsi:type="dcterms:W3CDTF">2016-06-13T14:39:00Z</dcterms:created>
  <dcterms:modified xsi:type="dcterms:W3CDTF">2022-05-22T09:18:30Z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1FEF1AB871EB463E8D5D09AFD0BE4A03</vt:lpwstr>
  </property>
</Properties>
</file>